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EC4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3F9B14-E372-408F-945B-E61C3738F035}" v="536" dt="2023-10-23T17:16:59.5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54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Sánchez de la Fuente" userId="13d7a9f7f206b8ef" providerId="LiveId" clId="{CF3F9B14-E372-408F-945B-E61C3738F035}"/>
    <pc:docChg chg="undo redo custSel addSld delSld modSld modMainMaster">
      <pc:chgData name="Ana Sánchez de la Fuente" userId="13d7a9f7f206b8ef" providerId="LiveId" clId="{CF3F9B14-E372-408F-945B-E61C3738F035}" dt="2023-10-23T17:16:59.595" v="8661" actId="1076"/>
      <pc:docMkLst>
        <pc:docMk/>
      </pc:docMkLst>
      <pc:sldChg chg="addSp delSp modSp mod modClrScheme chgLayout">
        <pc:chgData name="Ana Sánchez de la Fuente" userId="13d7a9f7f206b8ef" providerId="LiveId" clId="{CF3F9B14-E372-408F-945B-E61C3738F035}" dt="2023-10-23T16:40:34.936" v="8025" actId="478"/>
        <pc:sldMkLst>
          <pc:docMk/>
          <pc:sldMk cId="2120923564" sldId="256"/>
        </pc:sldMkLst>
        <pc:spChg chg="add del mod">
          <ac:chgData name="Ana Sánchez de la Fuente" userId="13d7a9f7f206b8ef" providerId="LiveId" clId="{CF3F9B14-E372-408F-945B-E61C3738F035}" dt="2023-10-18T16:53:38.645" v="2168" actId="478"/>
          <ac:spMkLst>
            <pc:docMk/>
            <pc:sldMk cId="2120923564" sldId="256"/>
            <ac:spMk id="2" creationId="{1307F9D8-240F-0987-3E56-BBACC9C1C793}"/>
          </ac:spMkLst>
        </pc:spChg>
        <pc:spChg chg="add del mod">
          <ac:chgData name="Ana Sánchez de la Fuente" userId="13d7a9f7f206b8ef" providerId="LiveId" clId="{CF3F9B14-E372-408F-945B-E61C3738F035}" dt="2023-10-23T16:13:52.302" v="7967" actId="21"/>
          <ac:spMkLst>
            <pc:docMk/>
            <pc:sldMk cId="2120923564" sldId="256"/>
            <ac:spMk id="2" creationId="{8E777FC8-FCBE-30DB-09F4-D8A494DE60F3}"/>
          </ac:spMkLst>
        </pc:spChg>
        <pc:spChg chg="add del mod">
          <ac:chgData name="Ana Sánchez de la Fuente" userId="13d7a9f7f206b8ef" providerId="LiveId" clId="{CF3F9B14-E372-408F-945B-E61C3738F035}" dt="2023-10-23T16:40:34.936" v="8025" actId="478"/>
          <ac:spMkLst>
            <pc:docMk/>
            <pc:sldMk cId="2120923564" sldId="256"/>
            <ac:spMk id="3" creationId="{9673EC39-0744-B972-ABAC-FEC21E12BC85}"/>
          </ac:spMkLst>
        </pc:spChg>
        <pc:graphicFrameChg chg="add mod modGraphic">
          <ac:chgData name="Ana Sánchez de la Fuente" userId="13d7a9f7f206b8ef" providerId="LiveId" clId="{CF3F9B14-E372-408F-945B-E61C3738F035}" dt="2023-10-16T15:00:57.169" v="319" actId="14100"/>
          <ac:graphicFrameMkLst>
            <pc:docMk/>
            <pc:sldMk cId="2120923564" sldId="256"/>
            <ac:graphicFrameMk id="4" creationId="{0E4870FA-4C87-A155-8A99-BF86738F2D48}"/>
          </ac:graphicFrameMkLst>
        </pc:graphicFrameChg>
        <pc:graphicFrameChg chg="add mod modGraphic">
          <ac:chgData name="Ana Sánchez de la Fuente" userId="13d7a9f7f206b8ef" providerId="LiveId" clId="{CF3F9B14-E372-408F-945B-E61C3738F035}" dt="2023-10-18T16:54:20.469" v="2174" actId="122"/>
          <ac:graphicFrameMkLst>
            <pc:docMk/>
            <pc:sldMk cId="2120923564" sldId="256"/>
            <ac:graphicFrameMk id="9" creationId="{A2B2ECD5-57B8-6C33-8F13-F491791D938F}"/>
          </ac:graphicFrameMkLst>
        </pc:graphicFrameChg>
        <pc:picChg chg="add del mod">
          <ac:chgData name="Ana Sánchez de la Fuente" userId="13d7a9f7f206b8ef" providerId="LiveId" clId="{CF3F9B14-E372-408F-945B-E61C3738F035}" dt="2023-10-16T15:04:29.731" v="519" actId="478"/>
          <ac:picMkLst>
            <pc:docMk/>
            <pc:sldMk cId="2120923564" sldId="256"/>
            <ac:picMk id="5" creationId="{A1427D5F-645E-16CA-1355-85F5B29FC9EF}"/>
          </ac:picMkLst>
        </pc:picChg>
        <pc:picChg chg="add del mod">
          <ac:chgData name="Ana Sánchez de la Fuente" userId="13d7a9f7f206b8ef" providerId="LiveId" clId="{CF3F9B14-E372-408F-945B-E61C3738F035}" dt="2023-10-16T15:04:29.731" v="519" actId="478"/>
          <ac:picMkLst>
            <pc:docMk/>
            <pc:sldMk cId="2120923564" sldId="256"/>
            <ac:picMk id="6" creationId="{D1DB8CA3-CD86-74D3-57EE-533569029FE4}"/>
          </ac:picMkLst>
        </pc:picChg>
        <pc:picChg chg="add del mod">
          <ac:chgData name="Ana Sánchez de la Fuente" userId="13d7a9f7f206b8ef" providerId="LiveId" clId="{CF3F9B14-E372-408F-945B-E61C3738F035}" dt="2023-10-16T15:04:29.731" v="519" actId="478"/>
          <ac:picMkLst>
            <pc:docMk/>
            <pc:sldMk cId="2120923564" sldId="256"/>
            <ac:picMk id="7" creationId="{981A438A-78E8-8FCC-598C-6C3CC71E476C}"/>
          </ac:picMkLst>
        </pc:picChg>
        <pc:picChg chg="add del mod">
          <ac:chgData name="Ana Sánchez de la Fuente" userId="13d7a9f7f206b8ef" providerId="LiveId" clId="{CF3F9B14-E372-408F-945B-E61C3738F035}" dt="2023-10-16T15:04:29.731" v="519" actId="478"/>
          <ac:picMkLst>
            <pc:docMk/>
            <pc:sldMk cId="2120923564" sldId="256"/>
            <ac:picMk id="8" creationId="{6FCE3A22-032D-D1F7-1106-07455CC5149A}"/>
          </ac:picMkLst>
        </pc:picChg>
        <pc:picChg chg="add mod">
          <ac:chgData name="Ana Sánchez de la Fuente" userId="13d7a9f7f206b8ef" providerId="LiveId" clId="{CF3F9B14-E372-408F-945B-E61C3738F035}" dt="2023-10-18T16:53:50.219" v="2170" actId="1076"/>
          <ac:picMkLst>
            <pc:docMk/>
            <pc:sldMk cId="2120923564" sldId="256"/>
            <ac:picMk id="10" creationId="{02021B30-5502-DCCB-1645-D6744067DB48}"/>
          </ac:picMkLst>
        </pc:picChg>
        <pc:picChg chg="add mod">
          <ac:chgData name="Ana Sánchez de la Fuente" userId="13d7a9f7f206b8ef" providerId="LiveId" clId="{CF3F9B14-E372-408F-945B-E61C3738F035}" dt="2023-10-18T16:53:50.219" v="2170" actId="1076"/>
          <ac:picMkLst>
            <pc:docMk/>
            <pc:sldMk cId="2120923564" sldId="256"/>
            <ac:picMk id="11" creationId="{55825DBA-98F8-CF11-C637-B4972D96D6B5}"/>
          </ac:picMkLst>
        </pc:picChg>
        <pc:picChg chg="add mod">
          <ac:chgData name="Ana Sánchez de la Fuente" userId="13d7a9f7f206b8ef" providerId="LiveId" clId="{CF3F9B14-E372-408F-945B-E61C3738F035}" dt="2023-10-18T16:53:50.219" v="2170" actId="1076"/>
          <ac:picMkLst>
            <pc:docMk/>
            <pc:sldMk cId="2120923564" sldId="256"/>
            <ac:picMk id="12" creationId="{76655326-2360-7EC2-2399-9E8D6ED991EA}"/>
          </ac:picMkLst>
        </pc:picChg>
        <pc:picChg chg="add mod">
          <ac:chgData name="Ana Sánchez de la Fuente" userId="13d7a9f7f206b8ef" providerId="LiveId" clId="{CF3F9B14-E372-408F-945B-E61C3738F035}" dt="2023-10-18T16:53:50.219" v="2170" actId="1076"/>
          <ac:picMkLst>
            <pc:docMk/>
            <pc:sldMk cId="2120923564" sldId="256"/>
            <ac:picMk id="13" creationId="{AA86C545-583E-B905-02A5-652EA9F99863}"/>
          </ac:picMkLst>
        </pc:picChg>
      </pc:sldChg>
      <pc:sldChg chg="addSp modSp new mod setBg">
        <pc:chgData name="Ana Sánchez de la Fuente" userId="13d7a9f7f206b8ef" providerId="LiveId" clId="{CF3F9B14-E372-408F-945B-E61C3738F035}" dt="2023-10-16T14:58:13.317" v="282" actId="207"/>
        <pc:sldMkLst>
          <pc:docMk/>
          <pc:sldMk cId="3012334498" sldId="257"/>
        </pc:sldMkLst>
        <pc:spChg chg="add mod">
          <ac:chgData name="Ana Sánchez de la Fuente" userId="13d7a9f7f206b8ef" providerId="LiveId" clId="{CF3F9B14-E372-408F-945B-E61C3738F035}" dt="2023-10-16T14:58:13.317" v="282" actId="207"/>
          <ac:spMkLst>
            <pc:docMk/>
            <pc:sldMk cId="3012334498" sldId="257"/>
            <ac:spMk id="2" creationId="{E2F18EE5-9EBB-8E04-FAFB-9B8F63C80603}"/>
          </ac:spMkLst>
        </pc:spChg>
        <pc:picChg chg="add mod">
          <ac:chgData name="Ana Sánchez de la Fuente" userId="13d7a9f7f206b8ef" providerId="LiveId" clId="{CF3F9B14-E372-408F-945B-E61C3738F035}" dt="2023-10-16T14:57:46.536" v="277" actId="1076"/>
          <ac:picMkLst>
            <pc:docMk/>
            <pc:sldMk cId="3012334498" sldId="257"/>
            <ac:picMk id="2050" creationId="{59B68A19-6A34-E63B-4E25-BCCE1E11DEE0}"/>
          </ac:picMkLst>
        </pc:picChg>
      </pc:sldChg>
      <pc:sldChg chg="delSp new del mod">
        <pc:chgData name="Ana Sánchez de la Fuente" userId="13d7a9f7f206b8ef" providerId="LiveId" clId="{CF3F9B14-E372-408F-945B-E61C3738F035}" dt="2023-10-16T14:44:50.321" v="2" actId="47"/>
        <pc:sldMkLst>
          <pc:docMk/>
          <pc:sldMk cId="3834538484" sldId="257"/>
        </pc:sldMkLst>
        <pc:spChg chg="del">
          <ac:chgData name="Ana Sánchez de la Fuente" userId="13d7a9f7f206b8ef" providerId="LiveId" clId="{CF3F9B14-E372-408F-945B-E61C3738F035}" dt="2023-10-16T14:44:48.027" v="1" actId="478"/>
          <ac:spMkLst>
            <pc:docMk/>
            <pc:sldMk cId="3834538484" sldId="257"/>
            <ac:spMk id="2" creationId="{DE707167-742E-37C7-7A99-B66FA3FCBA8D}"/>
          </ac:spMkLst>
        </pc:spChg>
        <pc:spChg chg="del">
          <ac:chgData name="Ana Sánchez de la Fuente" userId="13d7a9f7f206b8ef" providerId="LiveId" clId="{CF3F9B14-E372-408F-945B-E61C3738F035}" dt="2023-10-16T14:44:48.027" v="1" actId="478"/>
          <ac:spMkLst>
            <pc:docMk/>
            <pc:sldMk cId="3834538484" sldId="257"/>
            <ac:spMk id="3" creationId="{EFC4F873-26AA-731C-0AFD-40DF405D9B2F}"/>
          </ac:spMkLst>
        </pc:spChg>
      </pc:sldChg>
      <pc:sldChg chg="addSp delSp modSp add mod">
        <pc:chgData name="Ana Sánchez de la Fuente" userId="13d7a9f7f206b8ef" providerId="LiveId" clId="{CF3F9B14-E372-408F-945B-E61C3738F035}" dt="2023-10-23T16:40:31.632" v="8024" actId="478"/>
        <pc:sldMkLst>
          <pc:docMk/>
          <pc:sldMk cId="1098721279" sldId="258"/>
        </pc:sldMkLst>
        <pc:spChg chg="add mod">
          <ac:chgData name="Ana Sánchez de la Fuente" userId="13d7a9f7f206b8ef" providerId="LiveId" clId="{CF3F9B14-E372-408F-945B-E61C3738F035}" dt="2023-10-23T10:57:08.622" v="7872" actId="20577"/>
          <ac:spMkLst>
            <pc:docMk/>
            <pc:sldMk cId="1098721279" sldId="258"/>
            <ac:spMk id="2" creationId="{2D952D2B-0D74-5F36-E431-53557D8225F7}"/>
          </ac:spMkLst>
        </pc:spChg>
        <pc:spChg chg="add del mod">
          <ac:chgData name="Ana Sánchez de la Fuente" userId="13d7a9f7f206b8ef" providerId="LiveId" clId="{CF3F9B14-E372-408F-945B-E61C3738F035}" dt="2023-10-23T16:40:31.632" v="8024" actId="478"/>
          <ac:spMkLst>
            <pc:docMk/>
            <pc:sldMk cId="1098721279" sldId="258"/>
            <ac:spMk id="3" creationId="{2CB52FB3-132C-2735-C06B-E5214EA82312}"/>
          </ac:spMkLst>
        </pc:spChg>
        <pc:graphicFrameChg chg="modGraphic">
          <ac:chgData name="Ana Sánchez de la Fuente" userId="13d7a9f7f206b8ef" providerId="LiveId" clId="{CF3F9B14-E372-408F-945B-E61C3738F035}" dt="2023-10-16T15:01:17.525" v="351" actId="20577"/>
          <ac:graphicFrameMkLst>
            <pc:docMk/>
            <pc:sldMk cId="1098721279" sldId="258"/>
            <ac:graphicFrameMk id="4" creationId="{0E4870FA-4C87-A155-8A99-BF86738F2D48}"/>
          </ac:graphicFrameMkLst>
        </pc:graphicFrameChg>
        <pc:picChg chg="add mod">
          <ac:chgData name="Ana Sánchez de la Fuente" userId="13d7a9f7f206b8ef" providerId="LiveId" clId="{CF3F9B14-E372-408F-945B-E61C3738F035}" dt="2023-10-16T15:17:52.178" v="726" actId="1076"/>
          <ac:picMkLst>
            <pc:docMk/>
            <pc:sldMk cId="1098721279" sldId="258"/>
            <ac:picMk id="5122" creationId="{F4AB3DC4-D352-1C05-83CD-F21482C01947}"/>
          </ac:picMkLst>
        </pc:picChg>
      </pc:sldChg>
      <pc:sldChg chg="addSp delSp modSp add mod">
        <pc:chgData name="Ana Sánchez de la Fuente" userId="13d7a9f7f206b8ef" providerId="LiveId" clId="{CF3F9B14-E372-408F-945B-E61C3738F035}" dt="2023-10-23T16:40:28.191" v="8023" actId="478"/>
        <pc:sldMkLst>
          <pc:docMk/>
          <pc:sldMk cId="653418739" sldId="259"/>
        </pc:sldMkLst>
        <pc:spChg chg="add mod">
          <ac:chgData name="Ana Sánchez de la Fuente" userId="13d7a9f7f206b8ef" providerId="LiveId" clId="{CF3F9B14-E372-408F-945B-E61C3738F035}" dt="2023-10-23T16:32:52.081" v="8017" actId="20577"/>
          <ac:spMkLst>
            <pc:docMk/>
            <pc:sldMk cId="653418739" sldId="259"/>
            <ac:spMk id="2" creationId="{7BC819CE-65BD-37C0-1CD3-B3160D1458A1}"/>
          </ac:spMkLst>
        </pc:spChg>
        <pc:spChg chg="add mod">
          <ac:chgData name="Ana Sánchez de la Fuente" userId="13d7a9f7f206b8ef" providerId="LiveId" clId="{CF3F9B14-E372-408F-945B-E61C3738F035}" dt="2023-10-23T16:32:55.846" v="8018" actId="1076"/>
          <ac:spMkLst>
            <pc:docMk/>
            <pc:sldMk cId="653418739" sldId="259"/>
            <ac:spMk id="5" creationId="{E9634760-F911-097C-C5B7-1C552B7A352A}"/>
          </ac:spMkLst>
        </pc:spChg>
        <pc:spChg chg="add del mod">
          <ac:chgData name="Ana Sánchez de la Fuente" userId="13d7a9f7f206b8ef" providerId="LiveId" clId="{CF3F9B14-E372-408F-945B-E61C3738F035}" dt="2023-10-23T10:49:13.324" v="7734" actId="21"/>
          <ac:spMkLst>
            <pc:docMk/>
            <pc:sldMk cId="653418739" sldId="259"/>
            <ac:spMk id="7" creationId="{FB29F29A-26DA-5316-0A38-44AC6BEE8E2F}"/>
          </ac:spMkLst>
        </pc:spChg>
        <pc:spChg chg="add del mod">
          <ac:chgData name="Ana Sánchez de la Fuente" userId="13d7a9f7f206b8ef" providerId="LiveId" clId="{CF3F9B14-E372-408F-945B-E61C3738F035}" dt="2023-10-23T16:40:28.191" v="8023" actId="478"/>
          <ac:spMkLst>
            <pc:docMk/>
            <pc:sldMk cId="653418739" sldId="259"/>
            <ac:spMk id="8" creationId="{9F0DADDB-374A-78EA-637F-E9532B1ACCAF}"/>
          </ac:spMkLst>
        </pc:spChg>
        <pc:graphicFrameChg chg="modGraphic">
          <ac:chgData name="Ana Sánchez de la Fuente" userId="13d7a9f7f206b8ef" providerId="LiveId" clId="{CF3F9B14-E372-408F-945B-E61C3738F035}" dt="2023-10-16T15:02:03.810" v="404" actId="20577"/>
          <ac:graphicFrameMkLst>
            <pc:docMk/>
            <pc:sldMk cId="653418739" sldId="259"/>
            <ac:graphicFrameMk id="4" creationId="{0E4870FA-4C87-A155-8A99-BF86738F2D48}"/>
          </ac:graphicFrameMkLst>
        </pc:graphicFrameChg>
        <pc:picChg chg="add del mod">
          <ac:chgData name="Ana Sánchez de la Fuente" userId="13d7a9f7f206b8ef" providerId="LiveId" clId="{CF3F9B14-E372-408F-945B-E61C3738F035}" dt="2023-10-23T09:43:19.064" v="5440" actId="21"/>
          <ac:picMkLst>
            <pc:docMk/>
            <pc:sldMk cId="653418739" sldId="259"/>
            <ac:picMk id="1026" creationId="{03E00A7D-2836-FEBA-2E77-8142877E77FA}"/>
          </ac:picMkLst>
        </pc:picChg>
        <pc:picChg chg="add mod">
          <ac:chgData name="Ana Sánchez de la Fuente" userId="13d7a9f7f206b8ef" providerId="LiveId" clId="{CF3F9B14-E372-408F-945B-E61C3738F035}" dt="2023-10-23T10:30:39.429" v="7347" actId="1076"/>
          <ac:picMkLst>
            <pc:docMk/>
            <pc:sldMk cId="653418739" sldId="259"/>
            <ac:picMk id="1028" creationId="{B924167D-3017-A555-49D9-645F3167F8CB}"/>
          </ac:picMkLst>
        </pc:picChg>
      </pc:sldChg>
      <pc:sldChg chg="addSp delSp modSp add mod">
        <pc:chgData name="Ana Sánchez de la Fuente" userId="13d7a9f7f206b8ef" providerId="LiveId" clId="{CF3F9B14-E372-408F-945B-E61C3738F035}" dt="2023-10-23T16:40:24.744" v="8022" actId="478"/>
        <pc:sldMkLst>
          <pc:docMk/>
          <pc:sldMk cId="981084851" sldId="260"/>
        </pc:sldMkLst>
        <pc:spChg chg="add mod">
          <ac:chgData name="Ana Sánchez de la Fuente" userId="13d7a9f7f206b8ef" providerId="LiveId" clId="{CF3F9B14-E372-408F-945B-E61C3738F035}" dt="2023-10-23T11:02:41.034" v="7950" actId="20577"/>
          <ac:spMkLst>
            <pc:docMk/>
            <pc:sldMk cId="981084851" sldId="260"/>
            <ac:spMk id="2" creationId="{5701895C-63B7-C0C9-0329-3ABF0AA6B69F}"/>
          </ac:spMkLst>
        </pc:spChg>
        <pc:spChg chg="add del mod">
          <ac:chgData name="Ana Sánchez de la Fuente" userId="13d7a9f7f206b8ef" providerId="LiveId" clId="{CF3F9B14-E372-408F-945B-E61C3738F035}" dt="2023-10-23T16:38:10.168" v="8019" actId="478"/>
          <ac:spMkLst>
            <pc:docMk/>
            <pc:sldMk cId="981084851" sldId="260"/>
            <ac:spMk id="6" creationId="{1CC9C163-186E-08E2-4048-0FA3073A6278}"/>
          </ac:spMkLst>
        </pc:spChg>
        <pc:spChg chg="add del mod">
          <ac:chgData name="Ana Sánchez de la Fuente" userId="13d7a9f7f206b8ef" providerId="LiveId" clId="{CF3F9B14-E372-408F-945B-E61C3738F035}" dt="2023-10-23T16:40:24.744" v="8022" actId="478"/>
          <ac:spMkLst>
            <pc:docMk/>
            <pc:sldMk cId="981084851" sldId="260"/>
            <ac:spMk id="7" creationId="{28CD8808-F688-64DC-A190-69036A373368}"/>
          </ac:spMkLst>
        </pc:spChg>
        <pc:graphicFrameChg chg="modGraphic">
          <ac:chgData name="Ana Sánchez de la Fuente" userId="13d7a9f7f206b8ef" providerId="LiveId" clId="{CF3F9B14-E372-408F-945B-E61C3738F035}" dt="2023-10-16T15:02:23.676" v="454" actId="20577"/>
          <ac:graphicFrameMkLst>
            <pc:docMk/>
            <pc:sldMk cId="981084851" sldId="260"/>
            <ac:graphicFrameMk id="4" creationId="{0E4870FA-4C87-A155-8A99-BF86738F2D48}"/>
          </ac:graphicFrameMkLst>
        </pc:graphicFrameChg>
        <pc:picChg chg="add mod">
          <ac:chgData name="Ana Sánchez de la Fuente" userId="13d7a9f7f206b8ef" providerId="LiveId" clId="{CF3F9B14-E372-408F-945B-E61C3738F035}" dt="2023-10-23T10:43:03.345" v="7349" actId="1076"/>
          <ac:picMkLst>
            <pc:docMk/>
            <pc:sldMk cId="981084851" sldId="260"/>
            <ac:picMk id="3" creationId="{3FDBE3E9-D24D-2159-289A-CED7A5A74EC7}"/>
          </ac:picMkLst>
        </pc:picChg>
        <pc:picChg chg="add del mod">
          <ac:chgData name="Ana Sánchez de la Fuente" userId="13d7a9f7f206b8ef" providerId="LiveId" clId="{CF3F9B14-E372-408F-945B-E61C3738F035}" dt="2023-10-23T10:44:59.249" v="7490" actId="21"/>
          <ac:picMkLst>
            <pc:docMk/>
            <pc:sldMk cId="981084851" sldId="260"/>
            <ac:picMk id="5" creationId="{2304CAB1-D187-59CD-1814-8CF2512063EF}"/>
          </ac:picMkLst>
        </pc:picChg>
        <pc:picChg chg="add mod">
          <ac:chgData name="Ana Sánchez de la Fuente" userId="13d7a9f7f206b8ef" providerId="LiveId" clId="{CF3F9B14-E372-408F-945B-E61C3738F035}" dt="2023-10-23T10:27:43.958" v="7345" actId="1076"/>
          <ac:picMkLst>
            <pc:docMk/>
            <pc:sldMk cId="981084851" sldId="260"/>
            <ac:picMk id="2050" creationId="{C5FA15DB-AC60-CCD4-2714-CEE85EF25974}"/>
          </ac:picMkLst>
        </pc:picChg>
        <pc:picChg chg="add del mod">
          <ac:chgData name="Ana Sánchez de la Fuente" userId="13d7a9f7f206b8ef" providerId="LiveId" clId="{CF3F9B14-E372-408F-945B-E61C3738F035}" dt="2023-10-23T09:52:49.833" v="5544" actId="478"/>
          <ac:picMkLst>
            <pc:docMk/>
            <pc:sldMk cId="981084851" sldId="260"/>
            <ac:picMk id="2052" creationId="{9FA248A3-E19A-21FC-0632-E45A8319C733}"/>
          </ac:picMkLst>
        </pc:picChg>
        <pc:picChg chg="add mod">
          <ac:chgData name="Ana Sánchez de la Fuente" userId="13d7a9f7f206b8ef" providerId="LiveId" clId="{CF3F9B14-E372-408F-945B-E61C3738F035}" dt="2023-10-23T10:27:43.958" v="7345" actId="1076"/>
          <ac:picMkLst>
            <pc:docMk/>
            <pc:sldMk cId="981084851" sldId="260"/>
            <ac:picMk id="2054" creationId="{CF49BA09-B2C1-B79B-02BB-EC7A66302A0F}"/>
          </ac:picMkLst>
        </pc:picChg>
        <pc:picChg chg="add del mod">
          <ac:chgData name="Ana Sánchez de la Fuente" userId="13d7a9f7f206b8ef" providerId="LiveId" clId="{CF3F9B14-E372-408F-945B-E61C3738F035}" dt="2023-10-23T09:58:34.523" v="5869" actId="478"/>
          <ac:picMkLst>
            <pc:docMk/>
            <pc:sldMk cId="981084851" sldId="260"/>
            <ac:picMk id="2056" creationId="{30A3E706-D163-3091-2A1D-EC10C68D4864}"/>
          </ac:picMkLst>
        </pc:picChg>
        <pc:picChg chg="add mod">
          <ac:chgData name="Ana Sánchez de la Fuente" userId="13d7a9f7f206b8ef" providerId="LiveId" clId="{CF3F9B14-E372-408F-945B-E61C3738F035}" dt="2023-10-23T10:27:43.958" v="7345" actId="1076"/>
          <ac:picMkLst>
            <pc:docMk/>
            <pc:sldMk cId="981084851" sldId="260"/>
            <ac:picMk id="2058" creationId="{83C78FDA-AB56-2DA3-9D27-40238DC22FE6}"/>
          </ac:picMkLst>
        </pc:picChg>
        <pc:picChg chg="add del mod">
          <ac:chgData name="Ana Sánchez de la Fuente" userId="13d7a9f7f206b8ef" providerId="LiveId" clId="{CF3F9B14-E372-408F-945B-E61C3738F035}" dt="2023-10-23T10:42:58.735" v="7348" actId="21"/>
          <ac:picMkLst>
            <pc:docMk/>
            <pc:sldMk cId="981084851" sldId="260"/>
            <ac:picMk id="2060" creationId="{E48573B6-641F-CA1E-F638-90E5687FFE39}"/>
          </ac:picMkLst>
        </pc:picChg>
      </pc:sldChg>
      <pc:sldChg chg="addSp delSp modSp add mod addAnim delAnim modAnim">
        <pc:chgData name="Ana Sánchez de la Fuente" userId="13d7a9f7f206b8ef" providerId="LiveId" clId="{CF3F9B14-E372-408F-945B-E61C3738F035}" dt="2023-10-23T17:09:19.964" v="8654" actId="1076"/>
        <pc:sldMkLst>
          <pc:docMk/>
          <pc:sldMk cId="2088381097" sldId="261"/>
        </pc:sldMkLst>
        <pc:spChg chg="add del mod">
          <ac:chgData name="Ana Sánchez de la Fuente" userId="13d7a9f7f206b8ef" providerId="LiveId" clId="{CF3F9B14-E372-408F-945B-E61C3738F035}" dt="2023-10-23T16:51:00.759" v="8033" actId="478"/>
          <ac:spMkLst>
            <pc:docMk/>
            <pc:sldMk cId="2088381097" sldId="261"/>
            <ac:spMk id="2" creationId="{70AF4E24-986C-5AB5-9704-EB3BFD65ABDA}"/>
          </ac:spMkLst>
        </pc:spChg>
        <pc:spChg chg="add del mod">
          <ac:chgData name="Ana Sánchez de la Fuente" userId="13d7a9f7f206b8ef" providerId="LiveId" clId="{CF3F9B14-E372-408F-945B-E61C3738F035}" dt="2023-10-23T16:40:21.064" v="8021" actId="478"/>
          <ac:spMkLst>
            <pc:docMk/>
            <pc:sldMk cId="2088381097" sldId="261"/>
            <ac:spMk id="3" creationId="{539C1A0A-F137-078E-4F1D-CEAE991E3256}"/>
          </ac:spMkLst>
        </pc:spChg>
        <pc:spChg chg="add mod">
          <ac:chgData name="Ana Sánchez de la Fuente" userId="13d7a9f7f206b8ef" providerId="LiveId" clId="{CF3F9B14-E372-408F-945B-E61C3738F035}" dt="2023-10-23T17:07:38.694" v="8652" actId="5793"/>
          <ac:spMkLst>
            <pc:docMk/>
            <pc:sldMk cId="2088381097" sldId="261"/>
            <ac:spMk id="6" creationId="{FFE74935-4869-7FCD-0F95-EAA6C7997998}"/>
          </ac:spMkLst>
        </pc:spChg>
        <pc:graphicFrameChg chg="modGraphic">
          <ac:chgData name="Ana Sánchez de la Fuente" userId="13d7a9f7f206b8ef" providerId="LiveId" clId="{CF3F9B14-E372-408F-945B-E61C3738F035}" dt="2023-10-16T15:02:56.730" v="491" actId="20577"/>
          <ac:graphicFrameMkLst>
            <pc:docMk/>
            <pc:sldMk cId="2088381097" sldId="261"/>
            <ac:graphicFrameMk id="4" creationId="{0E4870FA-4C87-A155-8A99-BF86738F2D48}"/>
          </ac:graphicFrameMkLst>
        </pc:graphicFrameChg>
        <pc:picChg chg="add del mod modCrop">
          <ac:chgData name="Ana Sánchez de la Fuente" userId="13d7a9f7f206b8ef" providerId="LiveId" clId="{CF3F9B14-E372-408F-945B-E61C3738F035}" dt="2023-10-23T17:04:27.120" v="8526" actId="478"/>
          <ac:picMkLst>
            <pc:docMk/>
            <pc:sldMk cId="2088381097" sldId="261"/>
            <ac:picMk id="5" creationId="{EB1789DE-F2DB-99EB-63D0-162FFD989B49}"/>
          </ac:picMkLst>
        </pc:picChg>
        <pc:picChg chg="add mod modCrop">
          <ac:chgData name="Ana Sánchez de la Fuente" userId="13d7a9f7f206b8ef" providerId="LiveId" clId="{CF3F9B14-E372-408F-945B-E61C3738F035}" dt="2023-10-23T17:09:19.964" v="8654" actId="1076"/>
          <ac:picMkLst>
            <pc:docMk/>
            <pc:sldMk cId="2088381097" sldId="261"/>
            <ac:picMk id="7" creationId="{7C273B3F-80A8-6423-F3D9-2823082AFE60}"/>
          </ac:picMkLst>
        </pc:picChg>
      </pc:sldChg>
      <pc:sldChg chg="addSp delSp modSp new mod setBg modClrScheme chgLayout">
        <pc:chgData name="Ana Sánchez de la Fuente" userId="13d7a9f7f206b8ef" providerId="LiveId" clId="{CF3F9B14-E372-408F-945B-E61C3738F035}" dt="2023-10-23T10:20:25.707" v="7294" actId="1076"/>
        <pc:sldMkLst>
          <pc:docMk/>
          <pc:sldMk cId="1237580239" sldId="262"/>
        </pc:sldMkLst>
        <pc:spChg chg="add mod">
          <ac:chgData name="Ana Sánchez de la Fuente" userId="13d7a9f7f206b8ef" providerId="LiveId" clId="{CF3F9B14-E372-408F-945B-E61C3738F035}" dt="2023-10-23T10:15:58.868" v="7104" actId="20577"/>
          <ac:spMkLst>
            <pc:docMk/>
            <pc:sldMk cId="1237580239" sldId="262"/>
            <ac:spMk id="3" creationId="{9360F352-AF3C-9EE7-D333-3D24C7B09E52}"/>
          </ac:spMkLst>
        </pc:spChg>
        <pc:spChg chg="add mod">
          <ac:chgData name="Ana Sánchez de la Fuente" userId="13d7a9f7f206b8ef" providerId="LiveId" clId="{CF3F9B14-E372-408F-945B-E61C3738F035}" dt="2023-10-23T10:20:25.707" v="7294" actId="1076"/>
          <ac:spMkLst>
            <pc:docMk/>
            <pc:sldMk cId="1237580239" sldId="262"/>
            <ac:spMk id="4" creationId="{91145C68-F656-F86B-315E-EE652EA14DEC}"/>
          </ac:spMkLst>
        </pc:spChg>
        <pc:picChg chg="add mod">
          <ac:chgData name="Ana Sánchez de la Fuente" userId="13d7a9f7f206b8ef" providerId="LiveId" clId="{CF3F9B14-E372-408F-945B-E61C3738F035}" dt="2023-10-16T15:03:22.258" v="494"/>
          <ac:picMkLst>
            <pc:docMk/>
            <pc:sldMk cId="1237580239" sldId="262"/>
            <ac:picMk id="2" creationId="{9882847B-EF7E-3612-7510-2A3A2A769BD6}"/>
          </ac:picMkLst>
        </pc:picChg>
        <pc:picChg chg="add mod">
          <ac:chgData name="Ana Sánchez de la Fuente" userId="13d7a9f7f206b8ef" providerId="LiveId" clId="{CF3F9B14-E372-408F-945B-E61C3738F035}" dt="2023-10-23T10:20:25.707" v="7294" actId="1076"/>
          <ac:picMkLst>
            <pc:docMk/>
            <pc:sldMk cId="1237580239" sldId="262"/>
            <ac:picMk id="5" creationId="{D1C40B41-CA8A-41EE-D84B-0D68E0CCEBC3}"/>
          </ac:picMkLst>
        </pc:picChg>
        <pc:picChg chg="add del mod">
          <ac:chgData name="Ana Sánchez de la Fuente" userId="13d7a9f7f206b8ef" providerId="LiveId" clId="{CF3F9B14-E372-408F-945B-E61C3738F035}" dt="2023-10-23T10:19:29.618" v="7262" actId="478"/>
          <ac:picMkLst>
            <pc:docMk/>
            <pc:sldMk cId="1237580239" sldId="262"/>
            <ac:picMk id="6" creationId="{6347D1FA-CDDB-993A-162C-4CCB01BA5BCF}"/>
          </ac:picMkLst>
        </pc:picChg>
        <pc:picChg chg="add mod">
          <ac:chgData name="Ana Sánchez de la Fuente" userId="13d7a9f7f206b8ef" providerId="LiveId" clId="{CF3F9B14-E372-408F-945B-E61C3738F035}" dt="2023-10-23T10:20:25.707" v="7294" actId="1076"/>
          <ac:picMkLst>
            <pc:docMk/>
            <pc:sldMk cId="1237580239" sldId="262"/>
            <ac:picMk id="7" creationId="{3351C294-461C-40B8-E423-BC0CE1A90115}"/>
          </ac:picMkLst>
        </pc:picChg>
        <pc:picChg chg="add del mod">
          <ac:chgData name="Ana Sánchez de la Fuente" userId="13d7a9f7f206b8ef" providerId="LiveId" clId="{CF3F9B14-E372-408F-945B-E61C3738F035}" dt="2023-10-23T10:20:07.090" v="7285" actId="478"/>
          <ac:picMkLst>
            <pc:docMk/>
            <pc:sldMk cId="1237580239" sldId="262"/>
            <ac:picMk id="8" creationId="{E90825BE-58B3-16DD-7E45-C8C7D7242B36}"/>
          </ac:picMkLst>
        </pc:picChg>
        <pc:picChg chg="add del mod">
          <ac:chgData name="Ana Sánchez de la Fuente" userId="13d7a9f7f206b8ef" providerId="LiveId" clId="{CF3F9B14-E372-408F-945B-E61C3738F035}" dt="2023-10-23T10:20:06.137" v="7284" actId="478"/>
          <ac:picMkLst>
            <pc:docMk/>
            <pc:sldMk cId="1237580239" sldId="262"/>
            <ac:picMk id="9" creationId="{B7C754E5-49F4-C7F8-9B37-7FF56DA667AA}"/>
          </ac:picMkLst>
        </pc:picChg>
        <pc:picChg chg="add mod">
          <ac:chgData name="Ana Sánchez de la Fuente" userId="13d7a9f7f206b8ef" providerId="LiveId" clId="{CF3F9B14-E372-408F-945B-E61C3738F035}" dt="2023-10-23T10:20:25.707" v="7294" actId="1076"/>
          <ac:picMkLst>
            <pc:docMk/>
            <pc:sldMk cId="1237580239" sldId="262"/>
            <ac:picMk id="10" creationId="{AB6BC1E9-CCD8-0CFE-5C49-27164A4B7E55}"/>
          </ac:picMkLst>
        </pc:picChg>
        <pc:picChg chg="add mod">
          <ac:chgData name="Ana Sánchez de la Fuente" userId="13d7a9f7f206b8ef" providerId="LiveId" clId="{CF3F9B14-E372-408F-945B-E61C3738F035}" dt="2023-10-23T10:20:25.707" v="7294" actId="1076"/>
          <ac:picMkLst>
            <pc:docMk/>
            <pc:sldMk cId="1237580239" sldId="262"/>
            <ac:picMk id="11" creationId="{C9283402-C50E-350F-CBE5-560BD5F1024F}"/>
          </ac:picMkLst>
        </pc:picChg>
      </pc:sldChg>
      <pc:sldChg chg="addSp delSp modSp add mod">
        <pc:chgData name="Ana Sánchez de la Fuente" userId="13d7a9f7f206b8ef" providerId="LiveId" clId="{CF3F9B14-E372-408F-945B-E61C3738F035}" dt="2023-10-23T17:16:59.595" v="8661" actId="1076"/>
        <pc:sldMkLst>
          <pc:docMk/>
          <pc:sldMk cId="3934858084" sldId="263"/>
        </pc:sldMkLst>
        <pc:spChg chg="mod">
          <ac:chgData name="Ana Sánchez de la Fuente" userId="13d7a9f7f206b8ef" providerId="LiveId" clId="{CF3F9B14-E372-408F-945B-E61C3738F035}" dt="2023-10-23T10:53:08.118" v="7871" actId="207"/>
          <ac:spMkLst>
            <pc:docMk/>
            <pc:sldMk cId="3934858084" sldId="263"/>
            <ac:spMk id="2" creationId="{70AF4E24-986C-5AB5-9704-EB3BFD65ABDA}"/>
          </ac:spMkLst>
        </pc:spChg>
        <pc:spChg chg="add del mod">
          <ac:chgData name="Ana Sánchez de la Fuente" userId="13d7a9f7f206b8ef" providerId="LiveId" clId="{CF3F9B14-E372-408F-945B-E61C3738F035}" dt="2023-10-23T16:40:17.976" v="8020" actId="478"/>
          <ac:spMkLst>
            <pc:docMk/>
            <pc:sldMk cId="3934858084" sldId="263"/>
            <ac:spMk id="5" creationId="{BC350371-46F0-90A3-C227-4709A9B00565}"/>
          </ac:spMkLst>
        </pc:spChg>
        <pc:graphicFrameChg chg="modGraphic">
          <ac:chgData name="Ana Sánchez de la Fuente" userId="13d7a9f7f206b8ef" providerId="LiveId" clId="{CF3F9B14-E372-408F-945B-E61C3738F035}" dt="2023-10-23T10:43:28.283" v="7362" actId="20577"/>
          <ac:graphicFrameMkLst>
            <pc:docMk/>
            <pc:sldMk cId="3934858084" sldId="263"/>
            <ac:graphicFrameMk id="4" creationId="{0E4870FA-4C87-A155-8A99-BF86738F2D48}"/>
          </ac:graphicFrameMkLst>
        </pc:graphicFrameChg>
        <pc:picChg chg="add mod">
          <ac:chgData name="Ana Sánchez de la Fuente" userId="13d7a9f7f206b8ef" providerId="LiveId" clId="{CF3F9B14-E372-408F-945B-E61C3738F035}" dt="2023-10-23T17:16:59.595" v="8661" actId="1076"/>
          <ac:picMkLst>
            <pc:docMk/>
            <pc:sldMk cId="3934858084" sldId="263"/>
            <ac:picMk id="3" creationId="{30E5B349-F48D-3E23-52FA-FD187E467451}"/>
          </ac:picMkLst>
        </pc:picChg>
        <pc:picChg chg="add mod">
          <ac:chgData name="Ana Sánchez de la Fuente" userId="13d7a9f7f206b8ef" providerId="LiveId" clId="{CF3F9B14-E372-408F-945B-E61C3738F035}" dt="2023-10-23T17:16:56.131" v="8660" actId="1076"/>
          <ac:picMkLst>
            <pc:docMk/>
            <pc:sldMk cId="3934858084" sldId="263"/>
            <ac:picMk id="6" creationId="{E84CE89C-521C-AF6E-6DAB-5F46458502F5}"/>
          </ac:picMkLst>
        </pc:picChg>
      </pc:sldChg>
      <pc:sldMasterChg chg="delSp mod delSldLayout modSldLayout">
        <pc:chgData name="Ana Sánchez de la Fuente" userId="13d7a9f7f206b8ef" providerId="LiveId" clId="{CF3F9B14-E372-408F-945B-E61C3738F035}" dt="2023-10-16T14:53:24.923" v="151"/>
        <pc:sldMasterMkLst>
          <pc:docMk/>
          <pc:sldMasterMk cId="3260773863" sldId="2147483648"/>
        </pc:sldMasterMkLst>
        <pc:spChg chg="del">
          <ac:chgData name="Ana Sánchez de la Fuente" userId="13d7a9f7f206b8ef" providerId="LiveId" clId="{CF3F9B14-E372-408F-945B-E61C3738F035}" dt="2023-10-16T14:45:16.243" v="3" actId="478"/>
          <ac:spMkLst>
            <pc:docMk/>
            <pc:sldMasterMk cId="3260773863" sldId="2147483648"/>
            <ac:spMk id="2" creationId="{291478D8-38DC-6BD2-18B9-B2A54207C311}"/>
          </ac:spMkLst>
        </pc:spChg>
        <pc:spChg chg="del">
          <ac:chgData name="Ana Sánchez de la Fuente" userId="13d7a9f7f206b8ef" providerId="LiveId" clId="{CF3F9B14-E372-408F-945B-E61C3738F035}" dt="2023-10-16T14:45:16.243" v="3" actId="478"/>
          <ac:spMkLst>
            <pc:docMk/>
            <pc:sldMasterMk cId="3260773863" sldId="2147483648"/>
            <ac:spMk id="3" creationId="{76B3C8C4-AFD7-D925-9437-16FAD4CA3935}"/>
          </ac:spMkLst>
        </pc:spChg>
        <pc:spChg chg="del">
          <ac:chgData name="Ana Sánchez de la Fuente" userId="13d7a9f7f206b8ef" providerId="LiveId" clId="{CF3F9B14-E372-408F-945B-E61C3738F035}" dt="2023-10-16T14:45:16.243" v="3" actId="478"/>
          <ac:spMkLst>
            <pc:docMk/>
            <pc:sldMasterMk cId="3260773863" sldId="2147483648"/>
            <ac:spMk id="4" creationId="{FEACB719-D39D-275A-8074-DD4B54880479}"/>
          </ac:spMkLst>
        </pc:spChg>
        <pc:spChg chg="del">
          <ac:chgData name="Ana Sánchez de la Fuente" userId="13d7a9f7f206b8ef" providerId="LiveId" clId="{CF3F9B14-E372-408F-945B-E61C3738F035}" dt="2023-10-16T14:45:16.243" v="3" actId="478"/>
          <ac:spMkLst>
            <pc:docMk/>
            <pc:sldMasterMk cId="3260773863" sldId="2147483648"/>
            <ac:spMk id="5" creationId="{22661420-6A1E-2EC5-C2EF-C24B5AABF8B3}"/>
          </ac:spMkLst>
        </pc:spChg>
        <pc:spChg chg="del">
          <ac:chgData name="Ana Sánchez de la Fuente" userId="13d7a9f7f206b8ef" providerId="LiveId" clId="{CF3F9B14-E372-408F-945B-E61C3738F035}" dt="2023-10-16T14:45:16.243" v="3" actId="478"/>
          <ac:spMkLst>
            <pc:docMk/>
            <pc:sldMasterMk cId="3260773863" sldId="2147483648"/>
            <ac:spMk id="6" creationId="{A520B188-82C8-5CD7-8BAB-ED37016E4B2F}"/>
          </ac:spMkLst>
        </pc:spChg>
        <pc:sldLayoutChg chg="addSp delSp modSp mod">
          <pc:chgData name="Ana Sánchez de la Fuente" userId="13d7a9f7f206b8ef" providerId="LiveId" clId="{CF3F9B14-E372-408F-945B-E61C3738F035}" dt="2023-10-16T14:52:03.134" v="117" actId="478"/>
          <pc:sldLayoutMkLst>
            <pc:docMk/>
            <pc:sldMasterMk cId="3260773863" sldId="2147483648"/>
            <pc:sldLayoutMk cId="2233634693" sldId="2147483649"/>
          </pc:sldLayoutMkLst>
          <pc:spChg chg="del">
            <ac:chgData name="Ana Sánchez de la Fuente" userId="13d7a9f7f206b8ef" providerId="LiveId" clId="{CF3F9B14-E372-408F-945B-E61C3738F035}" dt="2023-10-16T14:45:19.430" v="4" actId="478"/>
            <ac:spMkLst>
              <pc:docMk/>
              <pc:sldMasterMk cId="3260773863" sldId="2147483648"/>
              <pc:sldLayoutMk cId="2233634693" sldId="2147483649"/>
              <ac:spMk id="2" creationId="{83CD0CEF-4CCB-9ACD-67B4-0BC15C8038C1}"/>
            </ac:spMkLst>
          </pc:spChg>
          <pc:spChg chg="del">
            <ac:chgData name="Ana Sánchez de la Fuente" userId="13d7a9f7f206b8ef" providerId="LiveId" clId="{CF3F9B14-E372-408F-945B-E61C3738F035}" dt="2023-10-16T14:45:19.430" v="4" actId="478"/>
            <ac:spMkLst>
              <pc:docMk/>
              <pc:sldMasterMk cId="3260773863" sldId="2147483648"/>
              <pc:sldLayoutMk cId="2233634693" sldId="2147483649"/>
              <ac:spMk id="3" creationId="{D69B8DBA-9642-38D0-F0EE-99ABE95BC4C3}"/>
            </ac:spMkLst>
          </pc:spChg>
          <pc:spChg chg="del">
            <ac:chgData name="Ana Sánchez de la Fuente" userId="13d7a9f7f206b8ef" providerId="LiveId" clId="{CF3F9B14-E372-408F-945B-E61C3738F035}" dt="2023-10-16T14:45:20.883" v="5" actId="478"/>
            <ac:spMkLst>
              <pc:docMk/>
              <pc:sldMasterMk cId="3260773863" sldId="2147483648"/>
              <pc:sldLayoutMk cId="2233634693" sldId="2147483649"/>
              <ac:spMk id="4" creationId="{E3D7F80B-BADD-C80D-1A0B-75B9A9341362}"/>
            </ac:spMkLst>
          </pc:spChg>
          <pc:spChg chg="del">
            <ac:chgData name="Ana Sánchez de la Fuente" userId="13d7a9f7f206b8ef" providerId="LiveId" clId="{CF3F9B14-E372-408F-945B-E61C3738F035}" dt="2023-10-16T14:45:19.430" v="4" actId="478"/>
            <ac:spMkLst>
              <pc:docMk/>
              <pc:sldMasterMk cId="3260773863" sldId="2147483648"/>
              <pc:sldLayoutMk cId="2233634693" sldId="2147483649"/>
              <ac:spMk id="5" creationId="{53E6E4E0-E983-2FE7-5F6D-CFA43EBEF50D}"/>
            </ac:spMkLst>
          </pc:spChg>
          <pc:spChg chg="del">
            <ac:chgData name="Ana Sánchez de la Fuente" userId="13d7a9f7f206b8ef" providerId="LiveId" clId="{CF3F9B14-E372-408F-945B-E61C3738F035}" dt="2023-10-16T14:45:19.430" v="4" actId="478"/>
            <ac:spMkLst>
              <pc:docMk/>
              <pc:sldMasterMk cId="3260773863" sldId="2147483648"/>
              <pc:sldLayoutMk cId="2233634693" sldId="2147483649"/>
              <ac:spMk id="6" creationId="{810967AE-7650-761D-7677-53B59EC0CBAE}"/>
            </ac:spMkLst>
          </pc:spChg>
          <pc:picChg chg="add del mod">
            <ac:chgData name="Ana Sánchez de la Fuente" userId="13d7a9f7f206b8ef" providerId="LiveId" clId="{CF3F9B14-E372-408F-945B-E61C3738F035}" dt="2023-10-16T14:52:00.227" v="116" actId="478"/>
            <ac:picMkLst>
              <pc:docMk/>
              <pc:sldMasterMk cId="3260773863" sldId="2147483648"/>
              <pc:sldLayoutMk cId="2233634693" sldId="2147483649"/>
              <ac:picMk id="11" creationId="{F7327746-6BA2-1913-8026-18EF74EF3195}"/>
            </ac:picMkLst>
          </pc:picChg>
          <pc:picChg chg="add del mod">
            <ac:chgData name="Ana Sánchez de la Fuente" userId="13d7a9f7f206b8ef" providerId="LiveId" clId="{CF3F9B14-E372-408F-945B-E61C3738F035}" dt="2023-10-16T14:51:13.013" v="114" actId="21"/>
            <ac:picMkLst>
              <pc:docMk/>
              <pc:sldMasterMk cId="3260773863" sldId="2147483648"/>
              <pc:sldLayoutMk cId="2233634693" sldId="2147483649"/>
              <ac:picMk id="12" creationId="{37F3C3C2-E102-494E-3DBE-4DDCB28288BB}"/>
            </ac:picMkLst>
          </pc:picChg>
          <pc:picChg chg="add del mod">
            <ac:chgData name="Ana Sánchez de la Fuente" userId="13d7a9f7f206b8ef" providerId="LiveId" clId="{CF3F9B14-E372-408F-945B-E61C3738F035}" dt="2023-10-16T14:50:49.545" v="77" actId="478"/>
            <ac:picMkLst>
              <pc:docMk/>
              <pc:sldMasterMk cId="3260773863" sldId="2147483648"/>
              <pc:sldLayoutMk cId="2233634693" sldId="2147483649"/>
              <ac:picMk id="1026" creationId="{D61E0412-77E3-899A-1336-99CF082E3229}"/>
            </ac:picMkLst>
          </pc:picChg>
          <pc:cxnChg chg="add del mod">
            <ac:chgData name="Ana Sánchez de la Fuente" userId="13d7a9f7f206b8ef" providerId="LiveId" clId="{CF3F9B14-E372-408F-945B-E61C3738F035}" dt="2023-10-16T14:52:03.134" v="117" actId="478"/>
            <ac:cxnSpMkLst>
              <pc:docMk/>
              <pc:sldMasterMk cId="3260773863" sldId="2147483648"/>
              <pc:sldLayoutMk cId="2233634693" sldId="2147483649"/>
              <ac:cxnSpMk id="8" creationId="{47741FD0-C88A-DD68-E8F8-675483552675}"/>
            </ac:cxnSpMkLst>
          </pc:cxnChg>
        </pc:sldLayoutChg>
        <pc:sldLayoutChg chg="del">
          <pc:chgData name="Ana Sánchez de la Fuente" userId="13d7a9f7f206b8ef" providerId="LiveId" clId="{CF3F9B14-E372-408F-945B-E61C3738F035}" dt="2023-10-16T14:45:25.908" v="6" actId="2696"/>
          <pc:sldLayoutMkLst>
            <pc:docMk/>
            <pc:sldMasterMk cId="3260773863" sldId="2147483648"/>
            <pc:sldLayoutMk cId="703065795" sldId="2147483650"/>
          </pc:sldLayoutMkLst>
        </pc:sldLayoutChg>
        <pc:sldLayoutChg chg="addSp delSp modSp">
          <pc:chgData name="Ana Sánchez de la Fuente" userId="13d7a9f7f206b8ef" providerId="LiveId" clId="{CF3F9B14-E372-408F-945B-E61C3738F035}" dt="2023-10-16T14:53:24.923" v="151"/>
          <pc:sldLayoutMkLst>
            <pc:docMk/>
            <pc:sldMasterMk cId="3260773863" sldId="2147483648"/>
            <pc:sldLayoutMk cId="1821256840" sldId="2147483651"/>
          </pc:sldLayoutMkLst>
          <pc:picChg chg="add del mod">
            <ac:chgData name="Ana Sánchez de la Fuente" userId="13d7a9f7f206b8ef" providerId="LiveId" clId="{CF3F9B14-E372-408F-945B-E61C3738F035}" dt="2023-10-16T14:53:22.545" v="149" actId="21"/>
            <ac:picMkLst>
              <pc:docMk/>
              <pc:sldMasterMk cId="3260773863" sldId="2147483648"/>
              <pc:sldLayoutMk cId="1821256840" sldId="2147483651"/>
              <ac:picMk id="2" creationId="{5FD5A87E-F237-1AFC-A333-48E22701215E}"/>
            </ac:picMkLst>
          </pc:picChg>
          <pc:picChg chg="add mod">
            <ac:chgData name="Ana Sánchez de la Fuente" userId="13d7a9f7f206b8ef" providerId="LiveId" clId="{CF3F9B14-E372-408F-945B-E61C3738F035}" dt="2023-10-16T14:53:24.923" v="151"/>
            <ac:picMkLst>
              <pc:docMk/>
              <pc:sldMasterMk cId="3260773863" sldId="2147483648"/>
              <pc:sldLayoutMk cId="1821256840" sldId="2147483651"/>
              <ac:picMk id="3" creationId="{7B6A5244-F8EE-4954-18B2-31843AF6E47F}"/>
            </ac:picMkLst>
          </pc:picChg>
          <pc:picChg chg="del">
            <ac:chgData name="Ana Sánchez de la Fuente" userId="13d7a9f7f206b8ef" providerId="LiveId" clId="{CF3F9B14-E372-408F-945B-E61C3738F035}" dt="2023-10-16T14:53:23.835" v="150" actId="478"/>
            <ac:picMkLst>
              <pc:docMk/>
              <pc:sldMasterMk cId="3260773863" sldId="2147483648"/>
              <pc:sldLayoutMk cId="1821256840" sldId="2147483651"/>
              <ac:picMk id="11" creationId="{F7327746-6BA2-1913-8026-18EF74EF3195}"/>
            </ac:picMkLst>
          </pc:picChg>
        </pc:sldLayoutChg>
        <pc:sldLayoutChg chg="del">
          <pc:chgData name="Ana Sánchez de la Fuente" userId="13d7a9f7f206b8ef" providerId="LiveId" clId="{CF3F9B14-E372-408F-945B-E61C3738F035}" dt="2023-10-16T14:45:25.924" v="7" actId="2696"/>
          <pc:sldLayoutMkLst>
            <pc:docMk/>
            <pc:sldMasterMk cId="3260773863" sldId="2147483648"/>
            <pc:sldLayoutMk cId="3238866253" sldId="2147483651"/>
          </pc:sldLayoutMkLst>
        </pc:sldLayoutChg>
        <pc:sldLayoutChg chg="del">
          <pc:chgData name="Ana Sánchez de la Fuente" userId="13d7a9f7f206b8ef" providerId="LiveId" clId="{CF3F9B14-E372-408F-945B-E61C3738F035}" dt="2023-10-16T14:45:25.924" v="8" actId="2696"/>
          <pc:sldLayoutMkLst>
            <pc:docMk/>
            <pc:sldMasterMk cId="3260773863" sldId="2147483648"/>
            <pc:sldLayoutMk cId="4043188419" sldId="2147483652"/>
          </pc:sldLayoutMkLst>
        </pc:sldLayoutChg>
        <pc:sldLayoutChg chg="del">
          <pc:chgData name="Ana Sánchez de la Fuente" userId="13d7a9f7f206b8ef" providerId="LiveId" clId="{CF3F9B14-E372-408F-945B-E61C3738F035}" dt="2023-10-16T14:45:25.939" v="9" actId="2696"/>
          <pc:sldLayoutMkLst>
            <pc:docMk/>
            <pc:sldMasterMk cId="3260773863" sldId="2147483648"/>
            <pc:sldLayoutMk cId="904070712" sldId="2147483653"/>
          </pc:sldLayoutMkLst>
        </pc:sldLayoutChg>
        <pc:sldLayoutChg chg="del">
          <pc:chgData name="Ana Sánchez de la Fuente" userId="13d7a9f7f206b8ef" providerId="LiveId" clId="{CF3F9B14-E372-408F-945B-E61C3738F035}" dt="2023-10-16T14:45:25.939" v="10" actId="2696"/>
          <pc:sldLayoutMkLst>
            <pc:docMk/>
            <pc:sldMasterMk cId="3260773863" sldId="2147483648"/>
            <pc:sldLayoutMk cId="346110103" sldId="2147483654"/>
          </pc:sldLayoutMkLst>
        </pc:sldLayoutChg>
        <pc:sldLayoutChg chg="del">
          <pc:chgData name="Ana Sánchez de la Fuente" userId="13d7a9f7f206b8ef" providerId="LiveId" clId="{CF3F9B14-E372-408F-945B-E61C3738F035}" dt="2023-10-16T14:45:25.939" v="11" actId="2696"/>
          <pc:sldLayoutMkLst>
            <pc:docMk/>
            <pc:sldMasterMk cId="3260773863" sldId="2147483648"/>
            <pc:sldLayoutMk cId="2210149979" sldId="2147483655"/>
          </pc:sldLayoutMkLst>
        </pc:sldLayoutChg>
        <pc:sldLayoutChg chg="del">
          <pc:chgData name="Ana Sánchez de la Fuente" userId="13d7a9f7f206b8ef" providerId="LiveId" clId="{CF3F9B14-E372-408F-945B-E61C3738F035}" dt="2023-10-16T14:45:25.955" v="12" actId="2696"/>
          <pc:sldLayoutMkLst>
            <pc:docMk/>
            <pc:sldMasterMk cId="3260773863" sldId="2147483648"/>
            <pc:sldLayoutMk cId="2540728456" sldId="2147483656"/>
          </pc:sldLayoutMkLst>
        </pc:sldLayoutChg>
        <pc:sldLayoutChg chg="del">
          <pc:chgData name="Ana Sánchez de la Fuente" userId="13d7a9f7f206b8ef" providerId="LiveId" clId="{CF3F9B14-E372-408F-945B-E61C3738F035}" dt="2023-10-16T14:45:25.955" v="13" actId="2696"/>
          <pc:sldLayoutMkLst>
            <pc:docMk/>
            <pc:sldMasterMk cId="3260773863" sldId="2147483648"/>
            <pc:sldLayoutMk cId="774477903" sldId="2147483657"/>
          </pc:sldLayoutMkLst>
        </pc:sldLayoutChg>
        <pc:sldLayoutChg chg="del">
          <pc:chgData name="Ana Sánchez de la Fuente" userId="13d7a9f7f206b8ef" providerId="LiveId" clId="{CF3F9B14-E372-408F-945B-E61C3738F035}" dt="2023-10-16T14:45:25.955" v="14" actId="2696"/>
          <pc:sldLayoutMkLst>
            <pc:docMk/>
            <pc:sldMasterMk cId="3260773863" sldId="2147483648"/>
            <pc:sldLayoutMk cId="1122474862" sldId="2147483658"/>
          </pc:sldLayoutMkLst>
        </pc:sldLayoutChg>
        <pc:sldLayoutChg chg="del">
          <pc:chgData name="Ana Sánchez de la Fuente" userId="13d7a9f7f206b8ef" providerId="LiveId" clId="{CF3F9B14-E372-408F-945B-E61C3738F035}" dt="2023-10-16T14:45:25.971" v="15" actId="2696"/>
          <pc:sldLayoutMkLst>
            <pc:docMk/>
            <pc:sldMasterMk cId="3260773863" sldId="2147483648"/>
            <pc:sldLayoutMk cId="901166493" sldId="2147483659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634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861" userDrawn="1">
          <p15:clr>
            <a:srgbClr val="FBAE40"/>
          </p15:clr>
        </p15:guide>
        <p15:guide id="4" orient="horz" pos="45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7741FD0-C88A-DD68-E8F8-675483552675}"/>
              </a:ext>
            </a:extLst>
          </p:cNvPr>
          <p:cNvCxnSpPr>
            <a:cxnSpLocks/>
          </p:cNvCxnSpPr>
          <p:nvPr userDrawn="1"/>
        </p:nvCxnSpPr>
        <p:spPr>
          <a:xfrm>
            <a:off x="326571" y="6129338"/>
            <a:ext cx="11525003" cy="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B6A5244-F8EE-4954-18B2-31843AF6E4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5091" y="141705"/>
            <a:ext cx="632965" cy="63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256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861">
          <p15:clr>
            <a:srgbClr val="FBAE40"/>
          </p15:clr>
        </p15:guide>
        <p15:guide id="4" orient="horz" pos="45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arjeta / Chulapa – Vermut Design | Tienda Online">
            <a:extLst>
              <a:ext uri="{FF2B5EF4-FFF2-40B4-BE49-F238E27FC236}">
                <a16:creationId xmlns:a16="http://schemas.microsoft.com/office/drawing/2014/main" id="{D61E0412-77E3-899A-1336-99CF082E32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641" y="113463"/>
            <a:ext cx="540946" cy="54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7741FD0-C88A-DD68-E8F8-675483552675}"/>
              </a:ext>
            </a:extLst>
          </p:cNvPr>
          <p:cNvCxnSpPr>
            <a:cxnSpLocks/>
          </p:cNvCxnSpPr>
          <p:nvPr userDrawn="1"/>
        </p:nvCxnSpPr>
        <p:spPr>
          <a:xfrm>
            <a:off x="326571" y="6129338"/>
            <a:ext cx="11525003" cy="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Tarjeta / Chulapa – Vermut Design | Tienda Online">
            <a:extLst>
              <a:ext uri="{FF2B5EF4-FFF2-40B4-BE49-F238E27FC236}">
                <a16:creationId xmlns:a16="http://schemas.microsoft.com/office/drawing/2014/main" id="{F7327746-6BA2-1913-8026-18EF74EF31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101" y="728661"/>
            <a:ext cx="540946" cy="54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arjeta / Chulapa – Vermut Design | Tienda Online">
            <a:extLst>
              <a:ext uri="{FF2B5EF4-FFF2-40B4-BE49-F238E27FC236}">
                <a16:creationId xmlns:a16="http://schemas.microsoft.com/office/drawing/2014/main" id="{37F3C3C2-E102-494E-3DBE-4DDCB28288B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534" y="2739338"/>
            <a:ext cx="1403076" cy="14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723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861">
          <p15:clr>
            <a:srgbClr val="FBAE40"/>
          </p15:clr>
        </p15:guide>
        <p15:guide id="4" orient="horz" pos="45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0773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9B68A19-6A34-E63B-4E25-BCCE1E11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5775" y="5044142"/>
            <a:ext cx="1641750" cy="164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2F18EE5-9EBB-8E04-FAFB-9B8F63C80603}"/>
              </a:ext>
            </a:extLst>
          </p:cNvPr>
          <p:cNvSpPr txBox="1"/>
          <p:nvPr/>
        </p:nvSpPr>
        <p:spPr>
          <a:xfrm>
            <a:off x="3398837" y="2406650"/>
            <a:ext cx="53943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Bauhaus 93" panose="04030905020B02020C02" pitchFamily="82" charset="0"/>
              </a:rPr>
              <a:t>JUEGOS CLÁSICOS EN REDES SOCIALES</a:t>
            </a:r>
          </a:p>
        </p:txBody>
      </p:sp>
    </p:spTree>
    <p:extLst>
      <p:ext uri="{BB962C8B-B14F-4D97-AF65-F5344CB8AC3E}">
        <p14:creationId xmlns:p14="http://schemas.microsoft.com/office/powerpoint/2010/main" val="3012334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968639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01. QUIÉNES SOMOS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A2B2ECD5-57B8-6C33-8F13-F491791D93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959587"/>
              </p:ext>
            </p:extLst>
          </p:nvPr>
        </p:nvGraphicFramePr>
        <p:xfrm>
          <a:off x="177800" y="1054101"/>
          <a:ext cx="11271250" cy="46935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8542">
                  <a:extLst>
                    <a:ext uri="{9D8B030D-6E8A-4147-A177-3AD203B41FA5}">
                      <a16:colId xmlns:a16="http://schemas.microsoft.com/office/drawing/2014/main" val="2124039524"/>
                    </a:ext>
                  </a:extLst>
                </a:gridCol>
                <a:gridCol w="1878541">
                  <a:extLst>
                    <a:ext uri="{9D8B030D-6E8A-4147-A177-3AD203B41FA5}">
                      <a16:colId xmlns:a16="http://schemas.microsoft.com/office/drawing/2014/main" val="2372858358"/>
                    </a:ext>
                  </a:extLst>
                </a:gridCol>
                <a:gridCol w="1878542">
                  <a:extLst>
                    <a:ext uri="{9D8B030D-6E8A-4147-A177-3AD203B41FA5}">
                      <a16:colId xmlns:a16="http://schemas.microsoft.com/office/drawing/2014/main" val="3812107362"/>
                    </a:ext>
                  </a:extLst>
                </a:gridCol>
                <a:gridCol w="1878542">
                  <a:extLst>
                    <a:ext uri="{9D8B030D-6E8A-4147-A177-3AD203B41FA5}">
                      <a16:colId xmlns:a16="http://schemas.microsoft.com/office/drawing/2014/main" val="2398994756"/>
                    </a:ext>
                  </a:extLst>
                </a:gridCol>
                <a:gridCol w="1878541">
                  <a:extLst>
                    <a:ext uri="{9D8B030D-6E8A-4147-A177-3AD203B41FA5}">
                      <a16:colId xmlns:a16="http://schemas.microsoft.com/office/drawing/2014/main" val="1442301574"/>
                    </a:ext>
                  </a:extLst>
                </a:gridCol>
                <a:gridCol w="1878542">
                  <a:extLst>
                    <a:ext uri="{9D8B030D-6E8A-4147-A177-3AD203B41FA5}">
                      <a16:colId xmlns:a16="http://schemas.microsoft.com/office/drawing/2014/main" val="559722135"/>
                    </a:ext>
                  </a:extLst>
                </a:gridCol>
              </a:tblGrid>
              <a:tr h="414962">
                <a:tc gridSpan="6">
                  <a:txBody>
                    <a:bodyPr/>
                    <a:lstStyle/>
                    <a:p>
                      <a:pPr algn="l"/>
                      <a:r>
                        <a:rPr lang="es-ES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LAS CHULAPAS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50228"/>
                  </a:ext>
                </a:extLst>
              </a:tr>
              <a:tr h="2110472">
                <a:tc gridSpan="6">
                  <a:txBody>
                    <a:bodyPr/>
                    <a:lstStyle/>
                    <a:p>
                      <a:pPr marL="171450" indent="-171450">
                        <a:lnSpc>
                          <a:spcPct val="2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Somos una empresa española presente en el mercado desde 2020.</a:t>
                      </a:r>
                    </a:p>
                    <a:p>
                      <a:pPr marL="171450" indent="-171450">
                        <a:lnSpc>
                          <a:spcPct val="2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Nacemos para desarrollar ideas, pero también solucionamos problemas y asesoramos a nuestros clientes.</a:t>
                      </a:r>
                    </a:p>
                    <a:p>
                      <a:pPr marL="171450" indent="-171450">
                        <a:lnSpc>
                          <a:spcPct val="2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Hablamos distintos idiomas, todos ellos programables y actuamos cómo traductores entre nuestros códigos y nuestros clientes.</a:t>
                      </a:r>
                    </a:p>
                    <a:p>
                      <a:pPr marL="171450" indent="-171450">
                        <a:lnSpc>
                          <a:spcPct val="2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Creemos en la agenda 2030 y por eso no tenemos oficina física.</a:t>
                      </a:r>
                    </a:p>
                    <a:p>
                      <a:pPr marL="171450" indent="-171450">
                        <a:lnSpc>
                          <a:spcPct val="2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Tenemos un lema en común: </a:t>
                      </a:r>
                      <a:r>
                        <a:rPr lang="es-ES" sz="1200" i="0" dirty="0">
                          <a:solidFill>
                            <a:srgbClr val="00B0F0"/>
                          </a:solidFill>
                          <a:latin typeface="Bahnschrift Light Condensed" panose="020B0502040204020203" pitchFamily="34" charset="0"/>
                        </a:rPr>
                        <a:t>‘El futuro será digital, o no será’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18970"/>
                  </a:ext>
                </a:extLst>
              </a:tr>
              <a:tr h="414962">
                <a:tc gridSpan="6"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bg1"/>
                          </a:solidFill>
                          <a:latin typeface="Bahnschrift Condensed" panose="020B0502040204020203" pitchFamily="34" charset="0"/>
                        </a:rPr>
                        <a:t>EQUIPO DE DESARROLLO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762125"/>
                  </a:ext>
                </a:extLst>
              </a:tr>
              <a:tr h="876580">
                <a:tc rowSpan="2"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R w="12700" cmpd="sng">
                      <a:noFill/>
                    </a:lnR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  <a:latin typeface="Bahnschrift Condensed" panose="020B0502040204020203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482944"/>
                  </a:ext>
                </a:extLst>
              </a:tr>
              <a:tr h="876580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ANA G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PATRI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MIRI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chemeClr val="tx1"/>
                          </a:solidFill>
                          <a:latin typeface="Bahnschrift Condensed" panose="020B0502040204020203" pitchFamily="34" charset="0"/>
                        </a:rPr>
                        <a:t>ANA S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737185"/>
                  </a:ext>
                </a:extLst>
              </a:tr>
            </a:tbl>
          </a:graphicData>
        </a:graphic>
      </p:graphicFrame>
      <p:pic>
        <p:nvPicPr>
          <p:cNvPr id="10" name="Picture 2">
            <a:extLst>
              <a:ext uri="{FF2B5EF4-FFF2-40B4-BE49-F238E27FC236}">
                <a16:creationId xmlns:a16="http://schemas.microsoft.com/office/drawing/2014/main" id="{02021B30-5502-DCCB-1645-D6744067D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1038" y="4228802"/>
            <a:ext cx="926725" cy="9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5825DBA-98F8-CF11-C637-B4972D96D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988" y="4228802"/>
            <a:ext cx="926725" cy="9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76655326-2360-7EC2-2399-9E8D6ED99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688" y="4228802"/>
            <a:ext cx="926725" cy="9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AA86C545-583E-B905-02A5-652EA9F99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638" y="4228802"/>
            <a:ext cx="926725" cy="9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92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500877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02. QUIÉN ES NUESTRO CLIENTE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pic>
        <p:nvPicPr>
          <p:cNvPr id="5122" name="Picture 2" descr="Funda de almohada Los juegos de la vieja escuela envían textos al estilo de  los viejos videojuegos de 8 bits. letras vibrantes del pixel 3d.  ilustración vectorial colorido divertido. folleto, plantilla de">
            <a:extLst>
              <a:ext uri="{FF2B5EF4-FFF2-40B4-BE49-F238E27FC236}">
                <a16:creationId xmlns:a16="http://schemas.microsoft.com/office/drawing/2014/main" id="{F4AB3DC4-D352-1C05-83CD-F21482C01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810" y="2038960"/>
            <a:ext cx="2602281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D952D2B-0D74-5F36-E431-53557D8225F7}"/>
              </a:ext>
            </a:extLst>
          </p:cNvPr>
          <p:cNvSpPr txBox="1"/>
          <p:nvPr/>
        </p:nvSpPr>
        <p:spPr>
          <a:xfrm>
            <a:off x="177799" y="1466850"/>
            <a:ext cx="73333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Bahnschrift Condensed" panose="020B0502040204020203" pitchFamily="34" charset="0"/>
              </a:rPr>
              <a:t>OLD SCHOOL GAMES es una empresa madrileña presente en el mercado español desde 1980 y en otros mercados internacionales desde 1990.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Durante los 80’s, 90’s y parte de los 00’s, fue una de las principales compañías de la industria del entretenimiento y logró posicionarse en el mercado como marca de referencia entre sus clientes y su audiencia potencial.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La era digital marca un antes y un después en su compañía y a lo largo de los últimos años cambia su situación por completo: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	- Se reduce el uso (y por tanto la compra-venta) de juegos físicos entre la población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	- Aumenta el atractivo (y por tanto el foco) en los juegos y desarrollos digitales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	- Los clientes y audiencia potencial crecen y dejan de jugar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	- Las nuevas generaciones no son audiencia potencial por desconocimiento y porque la marca no está presente en sus 	  canales de comunicación (redes sociales)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En consecuencia, la facturación de la compañía solo decrece en los últimos años y la propia marca pierde presencia en el mercado y visibilidad entre la audiencia potencial, quedando relegada al nicho ‘juegos físicos’ que cuenta con unas posibilidades de crecimiento muy bajas y una expectativa de decrecimiento aún mayor.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Ante esta situación, la compañía contacta con LAS CHULAPAS</a:t>
            </a:r>
          </a:p>
        </p:txBody>
      </p:sp>
    </p:spTree>
    <p:extLst>
      <p:ext uri="{BB962C8B-B14F-4D97-AF65-F5344CB8AC3E}">
        <p14:creationId xmlns:p14="http://schemas.microsoft.com/office/powerpoint/2010/main" val="1098721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393316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03, OBJETIVOS DEL PROYECTO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7BC819CE-65BD-37C0-1CD3-B3160D1458A1}"/>
              </a:ext>
            </a:extLst>
          </p:cNvPr>
          <p:cNvSpPr txBox="1"/>
          <p:nvPr/>
        </p:nvSpPr>
        <p:spPr>
          <a:xfrm>
            <a:off x="4655134" y="1900167"/>
            <a:ext cx="666799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¿Qué hacemos ante la situación planteada por OLD SCHOOL GAMES?</a:t>
            </a:r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endParaRPr lang="es-ES" sz="1200" dirty="0">
              <a:latin typeface="Bahnschrift Condensed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s-ES" sz="1200" dirty="0">
                <a:latin typeface="Bahnschrift Condensed" panose="020B0502040204020203" pitchFamily="34" charset="0"/>
              </a:rPr>
              <a:t>Revisar toda la documentación interna y externa de la compañía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s-ES" sz="1200" dirty="0">
                <a:latin typeface="Bahnschrift Condensed" panose="020B0502040204020203" pitchFamily="34" charset="0"/>
              </a:rPr>
              <a:t>Detectar en conjunto con el equipo de la marca qué queremos conseguir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s-ES" sz="1200" dirty="0">
              <a:latin typeface="Bahnschrift Condensed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s-ES" sz="1200" dirty="0">
                <a:latin typeface="Bahnschrift Condensed" panose="020B0502040204020203" pitchFamily="34" charset="0"/>
              </a:rPr>
              <a:t>Definir objetivo principal:</a:t>
            </a:r>
          </a:p>
          <a:p>
            <a:pPr marL="2057400" lvl="4" indent="-228600">
              <a:buFont typeface="+mj-lt"/>
              <a:buAutoNum type="arabicPeriod"/>
            </a:pPr>
            <a:endParaRPr lang="es-ES" sz="1200" dirty="0">
              <a:latin typeface="Bahnschrift Condensed" panose="020B0502040204020203" pitchFamily="34" charset="0"/>
            </a:endParaRPr>
          </a:p>
        </p:txBody>
      </p:sp>
      <p:pic>
        <p:nvPicPr>
          <p:cNvPr id="1028" name="Picture 4" descr="Logo vector de juegos retro. Juego: vector de stock (libre de regalías)  1110780350 | Shutterstock">
            <a:extLst>
              <a:ext uri="{FF2B5EF4-FFF2-40B4-BE49-F238E27FC236}">
                <a16:creationId xmlns:a16="http://schemas.microsoft.com/office/drawing/2014/main" id="{B924167D-3017-A555-49D9-645F3167F8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3" b="16271"/>
          <a:stretch/>
        </p:blipFill>
        <p:spPr bwMode="auto">
          <a:xfrm>
            <a:off x="979804" y="2452254"/>
            <a:ext cx="2476500" cy="1953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9634760-F911-097C-C5B7-1C552B7A352A}"/>
              </a:ext>
            </a:extLst>
          </p:cNvPr>
          <p:cNvSpPr txBox="1"/>
          <p:nvPr/>
        </p:nvSpPr>
        <p:spPr>
          <a:xfrm>
            <a:off x="4760539" y="4010099"/>
            <a:ext cx="60950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latin typeface="Bahnschrift Condensed" panose="020B0502040204020203" pitchFamily="34" charset="0"/>
              </a:rPr>
              <a:t>A</a:t>
            </a:r>
            <a:r>
              <a:rPr lang="es-ES" sz="1800" dirty="0">
                <a:latin typeface="Bahnschrift Condensed" panose="020B0502040204020203" pitchFamily="34" charset="0"/>
              </a:rPr>
              <a:t>cercarnos a las </a:t>
            </a:r>
            <a:r>
              <a:rPr lang="es-ES" sz="18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nuevas generaciones </a:t>
            </a:r>
            <a:r>
              <a:rPr lang="es-ES" sz="1800" dirty="0">
                <a:latin typeface="Bahnschrift Condensed" panose="020B0502040204020203" pitchFamily="34" charset="0"/>
              </a:rPr>
              <a:t>que sí son una audiencia potencial porque les gusta jugar, pero no los estamos alcanzando porque no saben que existimos.</a:t>
            </a:r>
          </a:p>
        </p:txBody>
      </p:sp>
    </p:spTree>
    <p:extLst>
      <p:ext uri="{BB962C8B-B14F-4D97-AF65-F5344CB8AC3E}">
        <p14:creationId xmlns:p14="http://schemas.microsoft.com/office/powerpoint/2010/main" val="65341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835958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04, DESARROLLO DEL PROYECTO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5701895C-63B7-C0C9-0329-3ABF0AA6B69F}"/>
              </a:ext>
            </a:extLst>
          </p:cNvPr>
          <p:cNvSpPr txBox="1"/>
          <p:nvPr/>
        </p:nvSpPr>
        <p:spPr>
          <a:xfrm>
            <a:off x="177800" y="1466850"/>
            <a:ext cx="69469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Bahnschrift Condensed" panose="020B0502040204020203" pitchFamily="34" charset="0"/>
              </a:rPr>
              <a:t>Una vez definido el objetivo principal del proyecto, empezamos a trabajar en su implementación: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- Proponemos desarrollar 3 juegos clásicos y originarios de la compañía como son:</a:t>
            </a:r>
          </a:p>
          <a:p>
            <a:endParaRPr lang="es-ES" sz="800" dirty="0">
              <a:latin typeface="Bahnschrift Condensed" panose="020B0502040204020203" pitchFamily="34" charset="0"/>
            </a:endParaRP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Piedra-papel-tijera</a:t>
            </a: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El ahorcado</a:t>
            </a: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Preguntas y respuestas</a:t>
            </a:r>
          </a:p>
          <a:p>
            <a:pPr marL="228600" indent="-228600">
              <a:buClr>
                <a:schemeClr val="tx1"/>
              </a:buClr>
              <a:buFont typeface="+mj-lt"/>
              <a:buAutoNum type="arabicPeriod"/>
            </a:pPr>
            <a:endParaRPr lang="es-ES" sz="1200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>
              <a:buClr>
                <a:schemeClr val="tx1"/>
              </a:buClr>
            </a:pPr>
            <a:r>
              <a:rPr lang="es-ES" sz="1200" dirty="0">
                <a:latin typeface="Bahnschrift Condensed" panose="020B0502040204020203" pitchFamily="34" charset="0"/>
              </a:rPr>
              <a:t>Para ello, utilizamos el lenguaje de programación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Python </a:t>
            </a:r>
            <a:r>
              <a:rPr lang="es-ES" sz="1200" dirty="0">
                <a:latin typeface="Bahnschrift Condensed" panose="020B0502040204020203" pitchFamily="34" charset="0"/>
              </a:rPr>
              <a:t>y desarrollamos los 3 juegos con una estructura sencilla que nos permite jugar y finalizar el juego rápidamente.</a:t>
            </a:r>
          </a:p>
          <a:p>
            <a:pPr>
              <a:buClr>
                <a:schemeClr val="tx1"/>
              </a:buClr>
            </a:pPr>
            <a:endParaRPr lang="es-ES" sz="1200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>
              <a:buClr>
                <a:schemeClr val="tx1"/>
              </a:buClr>
            </a:pPr>
            <a:r>
              <a:rPr lang="es-ES" sz="1200" dirty="0">
                <a:latin typeface="Bahnschrift Condensed" panose="020B0502040204020203" pitchFamily="34" charset="0"/>
              </a:rPr>
              <a:t>Una vez desarrollados, los implementamos en la principal red social de la audiencia a la que queremos impactar: </a:t>
            </a:r>
            <a:r>
              <a:rPr lang="es-ES" sz="1200" dirty="0">
                <a:solidFill>
                  <a:srgbClr val="EC4764"/>
                </a:solidFill>
                <a:latin typeface="Bahnschrift Condensed" panose="020B0502040204020203" pitchFamily="34" charset="0"/>
              </a:rPr>
              <a:t>INSTAGRAM</a:t>
            </a:r>
          </a:p>
          <a:p>
            <a:pPr algn="ctr">
              <a:buClr>
                <a:schemeClr val="tx1"/>
              </a:buClr>
            </a:pPr>
            <a:endParaRPr lang="es-ES" sz="1200" dirty="0">
              <a:latin typeface="Bahnschrift Condensed" panose="020B0502040204020203" pitchFamily="34" charset="0"/>
            </a:endParaRPr>
          </a:p>
          <a:p>
            <a:pPr>
              <a:buClr>
                <a:schemeClr val="tx1"/>
              </a:buClr>
            </a:pPr>
            <a:r>
              <a:rPr lang="es-ES" sz="1200" dirty="0">
                <a:latin typeface="Bahnschrift Condensed" panose="020B0502040204020203" pitchFamily="34" charset="0"/>
              </a:rPr>
              <a:t>Teniendo en cuenta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características generales de la audiencia</a:t>
            </a:r>
            <a:r>
              <a:rPr lang="es-ES" sz="1200" dirty="0">
                <a:latin typeface="Bahnschrift Condensed" panose="020B0502040204020203" pitchFamily="34" charset="0"/>
              </a:rPr>
              <a:t> (capacidad de atención reducida, acceso a entretenimiento infinito y desconocimiento de los juegos) y las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características específicas de uso de la aplicación </a:t>
            </a:r>
            <a:r>
              <a:rPr lang="es-ES" sz="1200" dirty="0">
                <a:latin typeface="Bahnschrift Condensed" panose="020B0502040204020203" pitchFamily="34" charset="0"/>
              </a:rPr>
              <a:t>(Acceso varias veces al día, en períodos cortos, gran cantidad de impactos por minuto):</a:t>
            </a:r>
          </a:p>
          <a:p>
            <a:pPr>
              <a:buClr>
                <a:schemeClr val="tx1"/>
              </a:buClr>
            </a:pPr>
            <a:endParaRPr lang="es-ES" sz="1200" dirty="0">
              <a:latin typeface="Bahnschrift Condensed" panose="020B0502040204020203" pitchFamily="34" charset="0"/>
            </a:endParaRPr>
          </a:p>
          <a:p>
            <a:pPr algn="ctr">
              <a:buClr>
                <a:schemeClr val="tx1"/>
              </a:buClr>
            </a:pPr>
            <a:r>
              <a:rPr lang="es-ES" dirty="0">
                <a:latin typeface="Bahnschrift Condensed" panose="020B0502040204020203" pitchFamily="34" charset="0"/>
              </a:rPr>
              <a:t>desarrollamos una </a:t>
            </a:r>
            <a:r>
              <a:rPr lang="es-ES" dirty="0">
                <a:solidFill>
                  <a:srgbClr val="00B0F0"/>
                </a:solidFill>
                <a:latin typeface="Bahnschrift Condensed" panose="020B0502040204020203" pitchFamily="34" charset="0"/>
              </a:rPr>
              <a:t>estructura básica para que sea ágil, y corta</a:t>
            </a:r>
            <a:r>
              <a:rPr lang="es-ES" dirty="0">
                <a:latin typeface="Bahnschrift Condensed" panose="020B0502040204020203" pitchFamily="34" charset="0"/>
              </a:rPr>
              <a:t> para que termine rápido. Así, el usuario interacciona con el juego y no le da tiempo a cansarse a la mitad.</a:t>
            </a:r>
          </a:p>
        </p:txBody>
      </p:sp>
      <p:pic>
        <p:nvPicPr>
          <p:cNvPr id="3" name="Picture 2" descr="Instagram Logo Png - Vectores y PSD gratuitos para descargar">
            <a:extLst>
              <a:ext uri="{FF2B5EF4-FFF2-40B4-BE49-F238E27FC236}">
                <a16:creationId xmlns:a16="http://schemas.microsoft.com/office/drawing/2014/main" id="{3FDBE3E9-D24D-2159-289A-CED7A5A74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876" y="2489087"/>
            <a:ext cx="1427411" cy="1427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rear juego piedra, papel o tijera en Angular | by Anartz Mugika Ledo🤗 |  Medium">
            <a:extLst>
              <a:ext uri="{FF2B5EF4-FFF2-40B4-BE49-F238E27FC236}">
                <a16:creationId xmlns:a16="http://schemas.microsoft.com/office/drawing/2014/main" id="{C5FA15DB-AC60-CCD4-2714-CEE85EF25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0573" y="2189294"/>
            <a:ext cx="1361581" cy="55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JUEGO: 'EL AHORCADO' (ADIVINA ADIVINANZA) - Bebés de Abril 2013 - BabyCenter">
            <a:extLst>
              <a:ext uri="{FF2B5EF4-FFF2-40B4-BE49-F238E27FC236}">
                <a16:creationId xmlns:a16="http://schemas.microsoft.com/office/drawing/2014/main" id="{CF49BA09-B2C1-B79B-02BB-EC7A66302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317" y="2823138"/>
            <a:ext cx="1026095" cy="75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reguntas y respuestas sobre los ERTES derivados de las medidas de  suspensión de actividades provocadas por el Covid-19 | Plaza Sindical">
            <a:extLst>
              <a:ext uri="{FF2B5EF4-FFF2-40B4-BE49-F238E27FC236}">
                <a16:creationId xmlns:a16="http://schemas.microsoft.com/office/drawing/2014/main" id="{83C78FDA-AB56-2DA3-9D27-40238DC22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671" y="3743854"/>
            <a:ext cx="987741" cy="66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08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188486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05, RESULTADOS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FE74935-4869-7FCD-0F95-EAA6C7997998}"/>
              </a:ext>
            </a:extLst>
          </p:cNvPr>
          <p:cNvSpPr txBox="1"/>
          <p:nvPr/>
        </p:nvSpPr>
        <p:spPr>
          <a:xfrm>
            <a:off x="412750" y="1536700"/>
            <a:ext cx="23558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El Ahorcado</a:t>
            </a:r>
          </a:p>
          <a:p>
            <a:pPr algn="ctr"/>
            <a:endParaRPr lang="es-ES" sz="1200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algn="ctr"/>
            <a:endParaRPr lang="es-ES" sz="1200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  <a:p>
            <a:pPr algn="ctr"/>
            <a:r>
              <a:rPr lang="es-ES" sz="1200" dirty="0">
                <a:latin typeface="Bahnschrift Condensed" panose="020B0502040204020203" pitchFamily="34" charset="0"/>
              </a:rPr>
              <a:t>El juego consiste en que el jugador debe adivinar una palabra elegida al azar antes de que se complete el dibujo.</a:t>
            </a:r>
          </a:p>
          <a:p>
            <a:pPr algn="ctr"/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r>
              <a:rPr lang="es-ES" sz="1200" dirty="0">
                <a:latin typeface="Bahnschrift Condensed" panose="020B0502040204020203" pitchFamily="34" charset="0"/>
              </a:rPr>
              <a:t>La estructura del juego está diseñada para que nos vaya mostrando los aciertos y los fallos del jugador.</a:t>
            </a:r>
          </a:p>
          <a:p>
            <a:pPr algn="ctr"/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endParaRPr lang="es-ES" sz="1200" dirty="0">
              <a:latin typeface="Bahnschrift Condensed" panose="020B0502040204020203" pitchFamily="34" charset="0"/>
            </a:endParaRPr>
          </a:p>
          <a:p>
            <a:pPr algn="ctr"/>
            <a:r>
              <a:rPr lang="es-ES" sz="1200" dirty="0">
                <a:latin typeface="Bahnschrift Condensed" panose="020B0502040204020203" pitchFamily="34" charset="0"/>
              </a:rPr>
              <a:t>Podemos ver en esta Demo cómo en función de la respuesta del jugador, van apareciendo las letras acertadas o el dibujo de El Ahorcado.</a:t>
            </a:r>
          </a:p>
          <a:p>
            <a:pPr algn="ctr"/>
            <a:endParaRPr lang="es-ES" sz="1200" dirty="0">
              <a:solidFill>
                <a:srgbClr val="00B0F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Vídeo sin título">
            <a:hlinkClick r:id="" action="ppaction://media"/>
            <a:extLst>
              <a:ext uri="{FF2B5EF4-FFF2-40B4-BE49-F238E27FC236}">
                <a16:creationId xmlns:a16="http://schemas.microsoft.com/office/drawing/2014/main" id="{7C273B3F-80A8-6423-F3D9-2823082AFE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9716"/>
          <a:stretch/>
        </p:blipFill>
        <p:spPr>
          <a:xfrm>
            <a:off x="4154850" y="1151545"/>
            <a:ext cx="5852750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8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4870FA-4C87-A155-8A99-BF86738F2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783234"/>
              </p:ext>
            </p:extLst>
          </p:nvPr>
        </p:nvGraphicFramePr>
        <p:xfrm>
          <a:off x="177800" y="357716"/>
          <a:ext cx="11271250" cy="37084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9804"/>
                  </a:srgbClr>
                </a:solidFill>
                <a:tableStyleId>{5C22544A-7EE6-4342-B048-85BDC9FD1C3A}</a:tableStyleId>
              </a:tblPr>
              <a:tblGrid>
                <a:gridCol w="11271250">
                  <a:extLst>
                    <a:ext uri="{9D8B030D-6E8A-4147-A177-3AD203B41FA5}">
                      <a16:colId xmlns:a16="http://schemas.microsoft.com/office/drawing/2014/main" val="2849113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>
                          <a:latin typeface="Bauhaus 93" panose="04030905020B02020C02" pitchFamily="82" charset="0"/>
                        </a:rPr>
                        <a:t>06, FUTURO</a:t>
                      </a:r>
                    </a:p>
                  </a:txBody>
                  <a:tcPr>
                    <a:solidFill>
                      <a:srgbClr val="00B0F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97316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70AF4E24-986C-5AB5-9704-EB3BFD65ABDA}"/>
              </a:ext>
            </a:extLst>
          </p:cNvPr>
          <p:cNvSpPr txBox="1"/>
          <p:nvPr/>
        </p:nvSpPr>
        <p:spPr>
          <a:xfrm>
            <a:off x="177800" y="1466850"/>
            <a:ext cx="7124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Bahnschrift Condensed" panose="020B0502040204020203" pitchFamily="34" charset="0"/>
              </a:rPr>
              <a:t>Next </a:t>
            </a:r>
            <a:r>
              <a:rPr lang="es-ES" sz="1200" dirty="0" err="1">
                <a:latin typeface="Bahnschrift Condensed" panose="020B0502040204020203" pitchFamily="34" charset="0"/>
              </a:rPr>
              <a:t>steps</a:t>
            </a:r>
            <a:r>
              <a:rPr lang="es-ES" sz="1200" dirty="0">
                <a:latin typeface="Bahnschrift Condensed" panose="020B0502040204020203" pitchFamily="34" charset="0"/>
              </a:rPr>
              <a:t>: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pPr marL="228600" indent="-228600"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Estudio de viabilidad de implementación en otras redes sociales, principalmente </a:t>
            </a:r>
            <a:r>
              <a:rPr lang="es-ES" sz="1200" dirty="0" err="1">
                <a:latin typeface="Bahnschrift Condensed" panose="020B0502040204020203" pitchFamily="34" charset="0"/>
              </a:rPr>
              <a:t>TikTok</a:t>
            </a:r>
            <a:r>
              <a:rPr lang="es-ES" sz="1200" dirty="0">
                <a:latin typeface="Bahnschrift Condensed" panose="020B0502040204020203" pitchFamily="34" charset="0"/>
              </a:rPr>
              <a:t>.</a:t>
            </a:r>
          </a:p>
          <a:p>
            <a:pPr marL="228600" indent="-228600">
              <a:buAutoNum type="arabicPeriod"/>
            </a:pPr>
            <a:endParaRPr lang="es-ES" sz="1200" dirty="0">
              <a:latin typeface="Bahnschrift Condensed" panose="020B0502040204020203" pitchFamily="34" charset="0"/>
            </a:endParaRPr>
          </a:p>
          <a:p>
            <a:pPr marL="228600" indent="-228600"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Desarrollo de otros juegos clásicos de la compañía que triunfaron en los 90’s.</a:t>
            </a:r>
          </a:p>
          <a:p>
            <a:pPr marL="228600" indent="-228600">
              <a:buAutoNum type="arabicPeriod"/>
            </a:pPr>
            <a:endParaRPr lang="es-ES" sz="1200" dirty="0">
              <a:latin typeface="Bahnschrift Condensed" panose="020B0502040204020203" pitchFamily="34" charset="0"/>
            </a:endParaRP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r>
              <a:rPr lang="es-ES" sz="1200" dirty="0">
                <a:latin typeface="Bahnschrift Condensed" panose="020B0502040204020203" pitchFamily="34" charset="0"/>
              </a:rPr>
              <a:t>¿Con qué objetivos?</a:t>
            </a:r>
          </a:p>
          <a:p>
            <a:endParaRPr lang="es-ES" sz="1200" dirty="0">
              <a:latin typeface="Bahnschrift Condensed" panose="020B0502040204020203" pitchFamily="34" charset="0"/>
            </a:endParaRPr>
          </a:p>
          <a:p>
            <a:pPr marL="228600" indent="-228600"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Recuperar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cuota de mercado</a:t>
            </a:r>
          </a:p>
          <a:p>
            <a:pPr marL="228600" indent="-228600">
              <a:buAutoNum type="arabicPeriod"/>
            </a:pPr>
            <a:r>
              <a:rPr lang="es-ES" sz="1200" dirty="0">
                <a:latin typeface="Bahnschrift Condensed" panose="020B0502040204020203" pitchFamily="34" charset="0"/>
              </a:rPr>
              <a:t>Recuperar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visibilidad</a:t>
            </a:r>
            <a:r>
              <a:rPr lang="es-ES" sz="1200" dirty="0">
                <a:latin typeface="Bahnschrift Condensed" panose="020B0502040204020203" pitchFamily="34" charset="0"/>
              </a:rPr>
              <a:t> y </a:t>
            </a:r>
            <a:r>
              <a:rPr lang="es-ES" sz="1200" dirty="0">
                <a:solidFill>
                  <a:srgbClr val="00B0F0"/>
                </a:solidFill>
                <a:latin typeface="Bahnschrift Condensed" panose="020B0502040204020203" pitchFamily="34" charset="0"/>
              </a:rPr>
              <a:t>presencia</a:t>
            </a:r>
            <a:r>
              <a:rPr lang="es-ES" sz="1200" dirty="0">
                <a:latin typeface="Bahnschrift Condensed" panose="020B0502040204020203" pitchFamily="34" charset="0"/>
              </a:rPr>
              <a:t> de la marca entre la audiencia</a:t>
            </a:r>
          </a:p>
          <a:p>
            <a:pPr marL="228600" indent="-228600">
              <a:buAutoNum type="arabicPeriod"/>
            </a:pPr>
            <a:endParaRPr lang="es-ES" sz="1200" dirty="0">
              <a:latin typeface="Bahnschrift Condensed" panose="020B0502040204020203" pitchFamily="34" charset="0"/>
            </a:endParaRPr>
          </a:p>
        </p:txBody>
      </p:sp>
      <p:pic>
        <p:nvPicPr>
          <p:cNvPr id="3" name="Picture 12" descr="Tiktok Logo Marca - Imagen gratis en Pixabay - Pixabay">
            <a:extLst>
              <a:ext uri="{FF2B5EF4-FFF2-40B4-BE49-F238E27FC236}">
                <a16:creationId xmlns:a16="http://schemas.microsoft.com/office/drawing/2014/main" id="{30E5B349-F48D-3E23-52FA-FD187E467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751" y="4090489"/>
            <a:ext cx="1019397" cy="1019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unda de almohada Los juegos de la vieja escuela envían textos al estilo de  los viejos videojuegos de 8 bits. letras vibrantes del pixel 3d.  ilustración vectorial colorido divertido. folleto, plantilla de">
            <a:extLst>
              <a:ext uri="{FF2B5EF4-FFF2-40B4-BE49-F238E27FC236}">
                <a16:creationId xmlns:a16="http://schemas.microsoft.com/office/drawing/2014/main" id="{E84CE89C-521C-AF6E-6DAB-5F4645850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310" y="1488208"/>
            <a:ext cx="2602281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858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882847B-EF7E-3612-7510-2A3A2A769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5775" y="5044142"/>
            <a:ext cx="1641750" cy="164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360F352-AF3C-9EE7-D333-3D24C7B09E52}"/>
              </a:ext>
            </a:extLst>
          </p:cNvPr>
          <p:cNvSpPr txBox="1"/>
          <p:nvPr/>
        </p:nvSpPr>
        <p:spPr>
          <a:xfrm>
            <a:off x="3398837" y="2406650"/>
            <a:ext cx="5394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Bauhaus 93" panose="04030905020B02020C02" pitchFamily="82" charset="0"/>
              </a:rPr>
              <a:t>¡GRACIAS!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1145C68-F656-F86B-315E-EE652EA14DEC}"/>
              </a:ext>
            </a:extLst>
          </p:cNvPr>
          <p:cNvSpPr txBox="1"/>
          <p:nvPr/>
        </p:nvSpPr>
        <p:spPr>
          <a:xfrm>
            <a:off x="321170" y="321788"/>
            <a:ext cx="1911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Bahnschrift Condensed" panose="020B0502040204020203" pitchFamily="34" charset="0"/>
              </a:rPr>
              <a:t>ANA G </a:t>
            </a:r>
            <a:r>
              <a:rPr lang="es-ES" sz="1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anag@laschulapas.com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PATRI</a:t>
            </a:r>
            <a:r>
              <a:rPr lang="es-ES" sz="1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 patri@laschulapas.com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MIRI </a:t>
            </a:r>
            <a:r>
              <a:rPr lang="es-ES" sz="1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miri@laschulapas.com</a:t>
            </a:r>
          </a:p>
          <a:p>
            <a:r>
              <a:rPr lang="es-ES" sz="1200" dirty="0">
                <a:latin typeface="Bahnschrift Condensed" panose="020B0502040204020203" pitchFamily="34" charset="0"/>
              </a:rPr>
              <a:t>ANA S </a:t>
            </a:r>
            <a:r>
              <a:rPr lang="es-ES" sz="1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anas@laschulapas.com</a:t>
            </a:r>
          </a:p>
          <a:p>
            <a:endParaRPr lang="es-ES" sz="12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1C40B41-CA8A-41EE-D84B-0D68E0CCE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0" y="335486"/>
            <a:ext cx="199686" cy="19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351C294-461C-40B8-E423-BC0CE1A90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0" y="526645"/>
            <a:ext cx="199686" cy="19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AB6BC1E9-CCD8-0CFE-5C49-27164A4B7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0" y="726331"/>
            <a:ext cx="199686" cy="19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C9283402-C50E-350F-CBE5-560BD5F10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C0723"/>
              </a:clrFrom>
              <a:clrTo>
                <a:srgbClr val="BC072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50" y="917490"/>
            <a:ext cx="199686" cy="19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5802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729</Words>
  <Application>Microsoft Office PowerPoint</Application>
  <PresentationFormat>Panorámica</PresentationFormat>
  <Paragraphs>81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Bahnschrift Condensed</vt:lpstr>
      <vt:lpstr>Bahnschrift Light Condensed</vt:lpstr>
      <vt:lpstr>Bauhaus 93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Ana Sánchez de la Fuente</dc:creator>
  <cp:lastModifiedBy>Ana Sánchez de la Fuente</cp:lastModifiedBy>
  <cp:revision>1</cp:revision>
  <dcterms:created xsi:type="dcterms:W3CDTF">2023-10-16T14:44:13Z</dcterms:created>
  <dcterms:modified xsi:type="dcterms:W3CDTF">2023-10-23T17:17:03Z</dcterms:modified>
</cp:coreProperties>
</file>

<file path=docProps/thumbnail.jpeg>
</file>